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85" r:id="rId2"/>
    <p:sldId id="28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68" r:id="rId15"/>
    <p:sldId id="269" r:id="rId16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AF5D9D"/>
    <a:srgbClr val="B197D3"/>
    <a:srgbClr val="FF66FF"/>
    <a:srgbClr val="F4AAF0"/>
    <a:srgbClr val="5DD34D"/>
    <a:srgbClr val="ABDB77"/>
    <a:srgbClr val="502B9B"/>
    <a:srgbClr val="703864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20074-5014-4AE3-8D0E-A08A735FEB55}" type="datetimeFigureOut">
              <a:rPr lang="ro-RO" smtClean="0"/>
              <a:t>27.05.2023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9309D-1FBB-4BF8-9780-6429C5E8B89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307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9309D-1FBB-4BF8-9780-6429C5E8B890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14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C764-1A34-4CAE-A8F1-3F92E400B7B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92D54-F801-4090-9BCB-A23467083F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1">
            <a:extLst>
              <a:ext uri="{FF2B5EF4-FFF2-40B4-BE49-F238E27FC236}">
                <a16:creationId xmlns:a16="http://schemas.microsoft.com/office/drawing/2014/main" id="{BBA6F99B-91A5-46AE-BD5D-BF7C961A9E75}"/>
              </a:ext>
            </a:extLst>
          </p:cNvPr>
          <p:cNvSpPr txBox="1">
            <a:spLocks/>
          </p:cNvSpPr>
          <p:nvPr/>
        </p:nvSpPr>
        <p:spPr>
          <a:xfrm>
            <a:off x="570072" y="37295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2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Conținutul: Limbajul plastic. Prezentarea domeniului artelor plastice: ramuri, genuri, spațiul plastic. Grafica – grafica digitală.</a:t>
            </a:r>
            <a:br>
              <a:rPr lang="ro-RO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o-RO" dirty="0">
              <a:solidFill>
                <a:srgbClr val="002060"/>
              </a:solidFill>
            </a:endParaRPr>
          </a:p>
        </p:txBody>
      </p:sp>
      <p:sp>
        <p:nvSpPr>
          <p:cNvPr id="5" name="Subtitlu 2">
            <a:extLst>
              <a:ext uri="{FF2B5EF4-FFF2-40B4-BE49-F238E27FC236}">
                <a16:creationId xmlns:a16="http://schemas.microsoft.com/office/drawing/2014/main" id="{F92725EA-CCAE-47F9-9E0F-05D608B64149}"/>
              </a:ext>
            </a:extLst>
          </p:cNvPr>
          <p:cNvSpPr txBox="1">
            <a:spLocks/>
          </p:cNvSpPr>
          <p:nvPr/>
        </p:nvSpPr>
        <p:spPr>
          <a:xfrm>
            <a:off x="349593" y="4920966"/>
            <a:ext cx="8262068" cy="138591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Competența generală: 2. Utilizarea de instrumente și tehnici variate specifice artelor vizuale, plastice și decorative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Competența specifică: 2.1. Utilizarea adecvată a diferitelor instrumente, materiale și tehnici specifice artelor </a:t>
            </a:r>
            <a:r>
              <a:rPr lang="ro-RO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vizuale, </a:t>
            </a:r>
            <a:r>
              <a:rPr lang="ro-RO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plastice ți decorative</a:t>
            </a:r>
          </a:p>
          <a:p>
            <a:endParaRPr lang="ro-RO" dirty="0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86D93AB0-E1BB-4A85-88DA-18E051490CFF}"/>
              </a:ext>
            </a:extLst>
          </p:cNvPr>
          <p:cNvSpPr/>
          <p:nvPr/>
        </p:nvSpPr>
        <p:spPr>
          <a:xfrm>
            <a:off x="-176763" y="411632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Educație plastică</a:t>
            </a:r>
            <a:endParaRPr lang="ro-RO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Dreptunghi 9">
            <a:extLst>
              <a:ext uri="{FF2B5EF4-FFF2-40B4-BE49-F238E27FC236}">
                <a16:creationId xmlns:a16="http://schemas.microsoft.com/office/drawing/2014/main" id="{FC051BAE-7563-46C5-86A4-E3B9E0CC2794}"/>
              </a:ext>
            </a:extLst>
          </p:cNvPr>
          <p:cNvSpPr/>
          <p:nvPr/>
        </p:nvSpPr>
        <p:spPr>
          <a:xfrm>
            <a:off x="2516706" y="1698870"/>
            <a:ext cx="3297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Clasa a V-a</a:t>
            </a:r>
            <a:endParaRPr lang="ro-RO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13" name="Grupare 12">
            <a:extLst>
              <a:ext uri="{FF2B5EF4-FFF2-40B4-BE49-F238E27FC236}">
                <a16:creationId xmlns:a16="http://schemas.microsoft.com/office/drawing/2014/main" id="{6CB632F0-E401-4C72-8364-48DECF721DAD}"/>
              </a:ext>
            </a:extLst>
          </p:cNvPr>
          <p:cNvGrpSpPr/>
          <p:nvPr/>
        </p:nvGrpSpPr>
        <p:grpSpPr>
          <a:xfrm rot="17899533">
            <a:off x="5742862" y="497537"/>
            <a:ext cx="4507718" cy="3598176"/>
            <a:chOff x="535494" y="1418321"/>
            <a:chExt cx="3506969" cy="2617477"/>
          </a:xfrm>
        </p:grpSpPr>
        <p:sp>
          <p:nvSpPr>
            <p:cNvPr id="14" name="Formă liberă: formă 13">
              <a:extLst>
                <a:ext uri="{FF2B5EF4-FFF2-40B4-BE49-F238E27FC236}">
                  <a16:creationId xmlns:a16="http://schemas.microsoft.com/office/drawing/2014/main" id="{D86250FC-A7D0-429B-AA60-D40B2FCD8778}"/>
                </a:ext>
              </a:extLst>
            </p:cNvPr>
            <p:cNvSpPr/>
            <p:nvPr/>
          </p:nvSpPr>
          <p:spPr>
            <a:xfrm rot="5598207">
              <a:off x="2508431" y="2468627"/>
              <a:ext cx="453614" cy="232730"/>
            </a:xfrm>
            <a:custGeom>
              <a:avLst/>
              <a:gdLst>
                <a:gd name="connsiteX0" fmla="*/ 0 w 1879042"/>
                <a:gd name="connsiteY0" fmla="*/ 0 h 1210827"/>
                <a:gd name="connsiteX1" fmla="*/ 20097 w 1879042"/>
                <a:gd name="connsiteY1" fmla="*/ 40194 h 1210827"/>
                <a:gd name="connsiteX2" fmla="*/ 40194 w 1879042"/>
                <a:gd name="connsiteY2" fmla="*/ 70339 h 1210827"/>
                <a:gd name="connsiteX3" fmla="*/ 45218 w 1879042"/>
                <a:gd name="connsiteY3" fmla="*/ 85411 h 1210827"/>
                <a:gd name="connsiteX4" fmla="*/ 65315 w 1879042"/>
                <a:gd name="connsiteY4" fmla="*/ 105508 h 1210827"/>
                <a:gd name="connsiteX5" fmla="*/ 85411 w 1879042"/>
                <a:gd name="connsiteY5" fmla="*/ 125605 h 1210827"/>
                <a:gd name="connsiteX6" fmla="*/ 95460 w 1879042"/>
                <a:gd name="connsiteY6" fmla="*/ 135653 h 1210827"/>
                <a:gd name="connsiteX7" fmla="*/ 115556 w 1879042"/>
                <a:gd name="connsiteY7" fmla="*/ 140677 h 1210827"/>
                <a:gd name="connsiteX8" fmla="*/ 140677 w 1879042"/>
                <a:gd name="connsiteY8" fmla="*/ 145701 h 1210827"/>
                <a:gd name="connsiteX9" fmla="*/ 155750 w 1879042"/>
                <a:gd name="connsiteY9" fmla="*/ 150725 h 1210827"/>
                <a:gd name="connsiteX10" fmla="*/ 180871 w 1879042"/>
                <a:gd name="connsiteY10" fmla="*/ 155750 h 1210827"/>
                <a:gd name="connsiteX11" fmla="*/ 211016 w 1879042"/>
                <a:gd name="connsiteY11" fmla="*/ 165798 h 1210827"/>
                <a:gd name="connsiteX12" fmla="*/ 236137 w 1879042"/>
                <a:gd name="connsiteY12" fmla="*/ 190919 h 1210827"/>
                <a:gd name="connsiteX13" fmla="*/ 251209 w 1879042"/>
                <a:gd name="connsiteY13" fmla="*/ 200967 h 1210827"/>
                <a:gd name="connsiteX14" fmla="*/ 271306 w 1879042"/>
                <a:gd name="connsiteY14" fmla="*/ 221064 h 1210827"/>
                <a:gd name="connsiteX15" fmla="*/ 276330 w 1879042"/>
                <a:gd name="connsiteY15" fmla="*/ 236136 h 1210827"/>
                <a:gd name="connsiteX16" fmla="*/ 286378 w 1879042"/>
                <a:gd name="connsiteY16" fmla="*/ 246185 h 1210827"/>
                <a:gd name="connsiteX17" fmla="*/ 296427 w 1879042"/>
                <a:gd name="connsiteY17" fmla="*/ 261257 h 1210827"/>
                <a:gd name="connsiteX18" fmla="*/ 301451 w 1879042"/>
                <a:gd name="connsiteY18" fmla="*/ 276330 h 1210827"/>
                <a:gd name="connsiteX19" fmla="*/ 311499 w 1879042"/>
                <a:gd name="connsiteY19" fmla="*/ 291402 h 1210827"/>
                <a:gd name="connsiteX20" fmla="*/ 321548 w 1879042"/>
                <a:gd name="connsiteY20" fmla="*/ 321547 h 1210827"/>
                <a:gd name="connsiteX21" fmla="*/ 326572 w 1879042"/>
                <a:gd name="connsiteY21" fmla="*/ 351693 h 1210827"/>
                <a:gd name="connsiteX22" fmla="*/ 331596 w 1879042"/>
                <a:gd name="connsiteY22" fmla="*/ 366765 h 1210827"/>
                <a:gd name="connsiteX23" fmla="*/ 336620 w 1879042"/>
                <a:gd name="connsiteY23" fmla="*/ 386862 h 1210827"/>
                <a:gd name="connsiteX24" fmla="*/ 341644 w 1879042"/>
                <a:gd name="connsiteY24" fmla="*/ 417007 h 1210827"/>
                <a:gd name="connsiteX25" fmla="*/ 351693 w 1879042"/>
                <a:gd name="connsiteY25" fmla="*/ 447152 h 1210827"/>
                <a:gd name="connsiteX26" fmla="*/ 356717 w 1879042"/>
                <a:gd name="connsiteY26" fmla="*/ 462224 h 1210827"/>
                <a:gd name="connsiteX27" fmla="*/ 361741 w 1879042"/>
                <a:gd name="connsiteY27" fmla="*/ 477297 h 1210827"/>
                <a:gd name="connsiteX28" fmla="*/ 366765 w 1879042"/>
                <a:gd name="connsiteY28" fmla="*/ 502418 h 1210827"/>
                <a:gd name="connsiteX29" fmla="*/ 371789 w 1879042"/>
                <a:gd name="connsiteY29" fmla="*/ 517490 h 1210827"/>
                <a:gd name="connsiteX30" fmla="*/ 376814 w 1879042"/>
                <a:gd name="connsiteY30" fmla="*/ 542611 h 1210827"/>
                <a:gd name="connsiteX31" fmla="*/ 386862 w 1879042"/>
                <a:gd name="connsiteY31" fmla="*/ 612950 h 1210827"/>
                <a:gd name="connsiteX32" fmla="*/ 406959 w 1879042"/>
                <a:gd name="connsiteY32" fmla="*/ 663191 h 1210827"/>
                <a:gd name="connsiteX33" fmla="*/ 427055 w 1879042"/>
                <a:gd name="connsiteY33" fmla="*/ 693336 h 1210827"/>
                <a:gd name="connsiteX34" fmla="*/ 432079 w 1879042"/>
                <a:gd name="connsiteY34" fmla="*/ 708409 h 1210827"/>
                <a:gd name="connsiteX35" fmla="*/ 442128 w 1879042"/>
                <a:gd name="connsiteY35" fmla="*/ 718457 h 1210827"/>
                <a:gd name="connsiteX36" fmla="*/ 452176 w 1879042"/>
                <a:gd name="connsiteY36" fmla="*/ 733530 h 1210827"/>
                <a:gd name="connsiteX37" fmla="*/ 457200 w 1879042"/>
                <a:gd name="connsiteY37" fmla="*/ 748602 h 1210827"/>
                <a:gd name="connsiteX38" fmla="*/ 487345 w 1879042"/>
                <a:gd name="connsiteY38" fmla="*/ 768699 h 1210827"/>
                <a:gd name="connsiteX39" fmla="*/ 497394 w 1879042"/>
                <a:gd name="connsiteY39" fmla="*/ 778747 h 1210827"/>
                <a:gd name="connsiteX40" fmla="*/ 517490 w 1879042"/>
                <a:gd name="connsiteY40" fmla="*/ 783772 h 1210827"/>
                <a:gd name="connsiteX41" fmla="*/ 542611 w 1879042"/>
                <a:gd name="connsiteY41" fmla="*/ 803868 h 1210827"/>
                <a:gd name="connsiteX42" fmla="*/ 552660 w 1879042"/>
                <a:gd name="connsiteY42" fmla="*/ 813917 h 1210827"/>
                <a:gd name="connsiteX43" fmla="*/ 567732 w 1879042"/>
                <a:gd name="connsiteY43" fmla="*/ 823965 h 1210827"/>
                <a:gd name="connsiteX44" fmla="*/ 587829 w 1879042"/>
                <a:gd name="connsiteY44" fmla="*/ 844062 h 1210827"/>
                <a:gd name="connsiteX45" fmla="*/ 617974 w 1879042"/>
                <a:gd name="connsiteY45" fmla="*/ 854110 h 1210827"/>
                <a:gd name="connsiteX46" fmla="*/ 633046 w 1879042"/>
                <a:gd name="connsiteY46" fmla="*/ 859134 h 1210827"/>
                <a:gd name="connsiteX47" fmla="*/ 668216 w 1879042"/>
                <a:gd name="connsiteY47" fmla="*/ 854110 h 1210827"/>
                <a:gd name="connsiteX48" fmla="*/ 693337 w 1879042"/>
                <a:gd name="connsiteY48" fmla="*/ 834013 h 1210827"/>
                <a:gd name="connsiteX49" fmla="*/ 698361 w 1879042"/>
                <a:gd name="connsiteY49" fmla="*/ 788796 h 1210827"/>
                <a:gd name="connsiteX50" fmla="*/ 688312 w 1879042"/>
                <a:gd name="connsiteY50" fmla="*/ 778747 h 1210827"/>
                <a:gd name="connsiteX51" fmla="*/ 683288 w 1879042"/>
                <a:gd name="connsiteY51" fmla="*/ 763675 h 1210827"/>
                <a:gd name="connsiteX52" fmla="*/ 678264 w 1879042"/>
                <a:gd name="connsiteY52" fmla="*/ 743578 h 1210827"/>
                <a:gd name="connsiteX53" fmla="*/ 658167 w 1879042"/>
                <a:gd name="connsiteY53" fmla="*/ 718457 h 1210827"/>
                <a:gd name="connsiteX54" fmla="*/ 612950 w 1879042"/>
                <a:gd name="connsiteY54" fmla="*/ 723482 h 1210827"/>
                <a:gd name="connsiteX55" fmla="*/ 607926 w 1879042"/>
                <a:gd name="connsiteY55" fmla="*/ 738554 h 1210827"/>
                <a:gd name="connsiteX56" fmla="*/ 612950 w 1879042"/>
                <a:gd name="connsiteY56" fmla="*/ 894303 h 1210827"/>
                <a:gd name="connsiteX57" fmla="*/ 622998 w 1879042"/>
                <a:gd name="connsiteY57" fmla="*/ 924449 h 1210827"/>
                <a:gd name="connsiteX58" fmla="*/ 638071 w 1879042"/>
                <a:gd name="connsiteY58" fmla="*/ 934497 h 1210827"/>
                <a:gd name="connsiteX59" fmla="*/ 648119 w 1879042"/>
                <a:gd name="connsiteY59" fmla="*/ 949569 h 1210827"/>
                <a:gd name="connsiteX60" fmla="*/ 668216 w 1879042"/>
                <a:gd name="connsiteY60" fmla="*/ 989763 h 1210827"/>
                <a:gd name="connsiteX61" fmla="*/ 673240 w 1879042"/>
                <a:gd name="connsiteY61" fmla="*/ 1004835 h 1210827"/>
                <a:gd name="connsiteX62" fmla="*/ 698361 w 1879042"/>
                <a:gd name="connsiteY62" fmla="*/ 1024932 h 1210827"/>
                <a:gd name="connsiteX63" fmla="*/ 723482 w 1879042"/>
                <a:gd name="connsiteY63" fmla="*/ 1050053 h 1210827"/>
                <a:gd name="connsiteX64" fmla="*/ 753627 w 1879042"/>
                <a:gd name="connsiteY64" fmla="*/ 1075174 h 1210827"/>
                <a:gd name="connsiteX65" fmla="*/ 788796 w 1879042"/>
                <a:gd name="connsiteY65" fmla="*/ 1080198 h 1210827"/>
                <a:gd name="connsiteX66" fmla="*/ 818941 w 1879042"/>
                <a:gd name="connsiteY66" fmla="*/ 1075174 h 1210827"/>
                <a:gd name="connsiteX67" fmla="*/ 879231 w 1879042"/>
                <a:gd name="connsiteY67" fmla="*/ 1065125 h 1210827"/>
                <a:gd name="connsiteX68" fmla="*/ 894304 w 1879042"/>
                <a:gd name="connsiteY68" fmla="*/ 1055077 h 1210827"/>
                <a:gd name="connsiteX69" fmla="*/ 919424 w 1879042"/>
                <a:gd name="connsiteY69" fmla="*/ 1029956 h 1210827"/>
                <a:gd name="connsiteX70" fmla="*/ 929473 w 1879042"/>
                <a:gd name="connsiteY70" fmla="*/ 994787 h 1210827"/>
                <a:gd name="connsiteX71" fmla="*/ 924449 w 1879042"/>
                <a:gd name="connsiteY71" fmla="*/ 949569 h 1210827"/>
                <a:gd name="connsiteX72" fmla="*/ 909376 w 1879042"/>
                <a:gd name="connsiteY72" fmla="*/ 944545 h 1210827"/>
                <a:gd name="connsiteX73" fmla="*/ 874207 w 1879042"/>
                <a:gd name="connsiteY73" fmla="*/ 929473 h 1210827"/>
                <a:gd name="connsiteX74" fmla="*/ 864159 w 1879042"/>
                <a:gd name="connsiteY74" fmla="*/ 949569 h 1210827"/>
                <a:gd name="connsiteX75" fmla="*/ 854110 w 1879042"/>
                <a:gd name="connsiteY75" fmla="*/ 984739 h 1210827"/>
                <a:gd name="connsiteX76" fmla="*/ 859134 w 1879042"/>
                <a:gd name="connsiteY76" fmla="*/ 1045029 h 1210827"/>
                <a:gd name="connsiteX77" fmla="*/ 869183 w 1879042"/>
                <a:gd name="connsiteY77" fmla="*/ 1075174 h 1210827"/>
                <a:gd name="connsiteX78" fmla="*/ 889279 w 1879042"/>
                <a:gd name="connsiteY78" fmla="*/ 1070150 h 1210827"/>
                <a:gd name="connsiteX79" fmla="*/ 899328 w 1879042"/>
                <a:gd name="connsiteY79" fmla="*/ 1080198 h 1210827"/>
                <a:gd name="connsiteX80" fmla="*/ 919424 w 1879042"/>
                <a:gd name="connsiteY80" fmla="*/ 1110343 h 1210827"/>
                <a:gd name="connsiteX81" fmla="*/ 934497 w 1879042"/>
                <a:gd name="connsiteY81" fmla="*/ 1115367 h 1210827"/>
                <a:gd name="connsiteX82" fmla="*/ 959618 w 1879042"/>
                <a:gd name="connsiteY82" fmla="*/ 1135464 h 1210827"/>
                <a:gd name="connsiteX83" fmla="*/ 974690 w 1879042"/>
                <a:gd name="connsiteY83" fmla="*/ 1150536 h 1210827"/>
                <a:gd name="connsiteX84" fmla="*/ 1024932 w 1879042"/>
                <a:gd name="connsiteY84" fmla="*/ 1165609 h 1210827"/>
                <a:gd name="connsiteX85" fmla="*/ 1075174 w 1879042"/>
                <a:gd name="connsiteY85" fmla="*/ 1160585 h 1210827"/>
                <a:gd name="connsiteX86" fmla="*/ 1090246 w 1879042"/>
                <a:gd name="connsiteY86" fmla="*/ 1150536 h 1210827"/>
                <a:gd name="connsiteX87" fmla="*/ 1110343 w 1879042"/>
                <a:gd name="connsiteY87" fmla="*/ 1145512 h 1210827"/>
                <a:gd name="connsiteX88" fmla="*/ 1120392 w 1879042"/>
                <a:gd name="connsiteY88" fmla="*/ 1135464 h 1210827"/>
                <a:gd name="connsiteX89" fmla="*/ 1125416 w 1879042"/>
                <a:gd name="connsiteY89" fmla="*/ 1095271 h 1210827"/>
                <a:gd name="connsiteX90" fmla="*/ 1130440 w 1879042"/>
                <a:gd name="connsiteY90" fmla="*/ 1080198 h 1210827"/>
                <a:gd name="connsiteX91" fmla="*/ 1125416 w 1879042"/>
                <a:gd name="connsiteY91" fmla="*/ 1060101 h 1210827"/>
                <a:gd name="connsiteX92" fmla="*/ 1080198 w 1879042"/>
                <a:gd name="connsiteY92" fmla="*/ 1060101 h 1210827"/>
                <a:gd name="connsiteX93" fmla="*/ 1065126 w 1879042"/>
                <a:gd name="connsiteY93" fmla="*/ 1065125 h 1210827"/>
                <a:gd name="connsiteX94" fmla="*/ 1060101 w 1879042"/>
                <a:gd name="connsiteY94" fmla="*/ 1080198 h 1210827"/>
                <a:gd name="connsiteX95" fmla="*/ 1085222 w 1879042"/>
                <a:gd name="connsiteY95" fmla="*/ 1140488 h 1210827"/>
                <a:gd name="connsiteX96" fmla="*/ 1095271 w 1879042"/>
                <a:gd name="connsiteY96" fmla="*/ 1150536 h 1210827"/>
                <a:gd name="connsiteX97" fmla="*/ 1105319 w 1879042"/>
                <a:gd name="connsiteY97" fmla="*/ 1165609 h 1210827"/>
                <a:gd name="connsiteX98" fmla="*/ 1120392 w 1879042"/>
                <a:gd name="connsiteY98" fmla="*/ 1170633 h 1210827"/>
                <a:gd name="connsiteX99" fmla="*/ 1140488 w 1879042"/>
                <a:gd name="connsiteY99" fmla="*/ 1180682 h 1210827"/>
                <a:gd name="connsiteX100" fmla="*/ 1155561 w 1879042"/>
                <a:gd name="connsiteY100" fmla="*/ 1190730 h 1210827"/>
                <a:gd name="connsiteX101" fmla="*/ 1220875 w 1879042"/>
                <a:gd name="connsiteY101" fmla="*/ 1200778 h 1210827"/>
                <a:gd name="connsiteX102" fmla="*/ 1321359 w 1879042"/>
                <a:gd name="connsiteY102" fmla="*/ 1195754 h 1210827"/>
                <a:gd name="connsiteX103" fmla="*/ 1336431 w 1879042"/>
                <a:gd name="connsiteY103" fmla="*/ 1180682 h 1210827"/>
                <a:gd name="connsiteX104" fmla="*/ 1366576 w 1879042"/>
                <a:gd name="connsiteY104" fmla="*/ 1160585 h 1210827"/>
                <a:gd name="connsiteX105" fmla="*/ 1381649 w 1879042"/>
                <a:gd name="connsiteY105" fmla="*/ 1150536 h 1210827"/>
                <a:gd name="connsiteX106" fmla="*/ 1406770 w 1879042"/>
                <a:gd name="connsiteY106" fmla="*/ 1125416 h 1210827"/>
                <a:gd name="connsiteX107" fmla="*/ 1421842 w 1879042"/>
                <a:gd name="connsiteY107" fmla="*/ 1115367 h 1210827"/>
                <a:gd name="connsiteX108" fmla="*/ 1451987 w 1879042"/>
                <a:gd name="connsiteY108" fmla="*/ 1085222 h 1210827"/>
                <a:gd name="connsiteX109" fmla="*/ 1467060 w 1879042"/>
                <a:gd name="connsiteY109" fmla="*/ 1075174 h 1210827"/>
                <a:gd name="connsiteX110" fmla="*/ 1482132 w 1879042"/>
                <a:gd name="connsiteY110" fmla="*/ 1070150 h 1210827"/>
                <a:gd name="connsiteX111" fmla="*/ 1507253 w 1879042"/>
                <a:gd name="connsiteY111" fmla="*/ 1060101 h 1210827"/>
                <a:gd name="connsiteX112" fmla="*/ 1552471 w 1879042"/>
                <a:gd name="connsiteY112" fmla="*/ 1040005 h 1210827"/>
                <a:gd name="connsiteX113" fmla="*/ 1582616 w 1879042"/>
                <a:gd name="connsiteY113" fmla="*/ 1034980 h 1210827"/>
                <a:gd name="connsiteX114" fmla="*/ 1602712 w 1879042"/>
                <a:gd name="connsiteY114" fmla="*/ 1029956 h 1210827"/>
                <a:gd name="connsiteX115" fmla="*/ 1663003 w 1879042"/>
                <a:gd name="connsiteY115" fmla="*/ 1040005 h 1210827"/>
                <a:gd name="connsiteX116" fmla="*/ 1678075 w 1879042"/>
                <a:gd name="connsiteY116" fmla="*/ 1045029 h 1210827"/>
                <a:gd name="connsiteX117" fmla="*/ 1703196 w 1879042"/>
                <a:gd name="connsiteY117" fmla="*/ 1050053 h 1210827"/>
                <a:gd name="connsiteX118" fmla="*/ 1718268 w 1879042"/>
                <a:gd name="connsiteY118" fmla="*/ 1060101 h 1210827"/>
                <a:gd name="connsiteX119" fmla="*/ 1733341 w 1879042"/>
                <a:gd name="connsiteY119" fmla="*/ 1065125 h 1210827"/>
                <a:gd name="connsiteX120" fmla="*/ 1743389 w 1879042"/>
                <a:gd name="connsiteY120" fmla="*/ 1080198 h 1210827"/>
                <a:gd name="connsiteX121" fmla="*/ 1778559 w 1879042"/>
                <a:gd name="connsiteY121" fmla="*/ 1095271 h 1210827"/>
                <a:gd name="connsiteX122" fmla="*/ 1798655 w 1879042"/>
                <a:gd name="connsiteY122" fmla="*/ 1115367 h 1210827"/>
                <a:gd name="connsiteX123" fmla="*/ 1813728 w 1879042"/>
                <a:gd name="connsiteY123" fmla="*/ 1120391 h 1210827"/>
                <a:gd name="connsiteX124" fmla="*/ 1818752 w 1879042"/>
                <a:gd name="connsiteY124" fmla="*/ 1135464 h 1210827"/>
                <a:gd name="connsiteX125" fmla="*/ 1848897 w 1879042"/>
                <a:gd name="connsiteY125" fmla="*/ 1155561 h 1210827"/>
                <a:gd name="connsiteX126" fmla="*/ 1863970 w 1879042"/>
                <a:gd name="connsiteY126" fmla="*/ 1165609 h 1210827"/>
                <a:gd name="connsiteX127" fmla="*/ 1874018 w 1879042"/>
                <a:gd name="connsiteY127" fmla="*/ 1195754 h 1210827"/>
                <a:gd name="connsiteX128" fmla="*/ 1879042 w 1879042"/>
                <a:gd name="connsiteY128" fmla="*/ 1210827 h 121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</a:cxnLst>
              <a:rect l="l" t="t" r="r" b="b"/>
              <a:pathLst>
                <a:path w="1879042" h="1210827">
                  <a:moveTo>
                    <a:pt x="0" y="0"/>
                  </a:moveTo>
                  <a:cubicBezTo>
                    <a:pt x="19785" y="49460"/>
                    <a:pt x="29" y="5075"/>
                    <a:pt x="20097" y="40194"/>
                  </a:cubicBezTo>
                  <a:cubicBezTo>
                    <a:pt x="36318" y="68581"/>
                    <a:pt x="22285" y="52430"/>
                    <a:pt x="40194" y="70339"/>
                  </a:cubicBezTo>
                  <a:cubicBezTo>
                    <a:pt x="41869" y="75363"/>
                    <a:pt x="42140" y="81102"/>
                    <a:pt x="45218" y="85411"/>
                  </a:cubicBezTo>
                  <a:cubicBezTo>
                    <a:pt x="50725" y="93120"/>
                    <a:pt x="65315" y="105508"/>
                    <a:pt x="65315" y="105508"/>
                  </a:cubicBezTo>
                  <a:cubicBezTo>
                    <a:pt x="74246" y="132301"/>
                    <a:pt x="63083" y="112208"/>
                    <a:pt x="85411" y="125605"/>
                  </a:cubicBezTo>
                  <a:cubicBezTo>
                    <a:pt x="89473" y="128042"/>
                    <a:pt x="91223" y="133535"/>
                    <a:pt x="95460" y="135653"/>
                  </a:cubicBezTo>
                  <a:cubicBezTo>
                    <a:pt x="101636" y="138741"/>
                    <a:pt x="108816" y="139179"/>
                    <a:pt x="115556" y="140677"/>
                  </a:cubicBezTo>
                  <a:cubicBezTo>
                    <a:pt x="123892" y="142529"/>
                    <a:pt x="132392" y="143630"/>
                    <a:pt x="140677" y="145701"/>
                  </a:cubicBezTo>
                  <a:cubicBezTo>
                    <a:pt x="145815" y="146985"/>
                    <a:pt x="150612" y="149440"/>
                    <a:pt x="155750" y="150725"/>
                  </a:cubicBezTo>
                  <a:cubicBezTo>
                    <a:pt x="164035" y="152796"/>
                    <a:pt x="172632" y="153503"/>
                    <a:pt x="180871" y="155750"/>
                  </a:cubicBezTo>
                  <a:cubicBezTo>
                    <a:pt x="191090" y="158537"/>
                    <a:pt x="211016" y="165798"/>
                    <a:pt x="211016" y="165798"/>
                  </a:cubicBezTo>
                  <a:cubicBezTo>
                    <a:pt x="219390" y="174172"/>
                    <a:pt x="226284" y="184350"/>
                    <a:pt x="236137" y="190919"/>
                  </a:cubicBezTo>
                  <a:cubicBezTo>
                    <a:pt x="241161" y="194268"/>
                    <a:pt x="246625" y="197037"/>
                    <a:pt x="251209" y="200967"/>
                  </a:cubicBezTo>
                  <a:cubicBezTo>
                    <a:pt x="258402" y="207132"/>
                    <a:pt x="271306" y="221064"/>
                    <a:pt x="271306" y="221064"/>
                  </a:cubicBezTo>
                  <a:cubicBezTo>
                    <a:pt x="272981" y="226088"/>
                    <a:pt x="273605" y="231595"/>
                    <a:pt x="276330" y="236136"/>
                  </a:cubicBezTo>
                  <a:cubicBezTo>
                    <a:pt x="278767" y="240198"/>
                    <a:pt x="283419" y="242486"/>
                    <a:pt x="286378" y="246185"/>
                  </a:cubicBezTo>
                  <a:cubicBezTo>
                    <a:pt x="290150" y="250900"/>
                    <a:pt x="293077" y="256233"/>
                    <a:pt x="296427" y="261257"/>
                  </a:cubicBezTo>
                  <a:cubicBezTo>
                    <a:pt x="298102" y="266281"/>
                    <a:pt x="299083" y="271593"/>
                    <a:pt x="301451" y="276330"/>
                  </a:cubicBezTo>
                  <a:cubicBezTo>
                    <a:pt x="304151" y="281731"/>
                    <a:pt x="309047" y="285884"/>
                    <a:pt x="311499" y="291402"/>
                  </a:cubicBezTo>
                  <a:cubicBezTo>
                    <a:pt x="315801" y="301081"/>
                    <a:pt x="321548" y="321547"/>
                    <a:pt x="321548" y="321547"/>
                  </a:cubicBezTo>
                  <a:cubicBezTo>
                    <a:pt x="323223" y="331596"/>
                    <a:pt x="324362" y="341748"/>
                    <a:pt x="326572" y="351693"/>
                  </a:cubicBezTo>
                  <a:cubicBezTo>
                    <a:pt x="327721" y="356863"/>
                    <a:pt x="330141" y="361673"/>
                    <a:pt x="331596" y="366765"/>
                  </a:cubicBezTo>
                  <a:cubicBezTo>
                    <a:pt x="333493" y="373404"/>
                    <a:pt x="335266" y="380091"/>
                    <a:pt x="336620" y="386862"/>
                  </a:cubicBezTo>
                  <a:cubicBezTo>
                    <a:pt x="338618" y="396851"/>
                    <a:pt x="339173" y="407124"/>
                    <a:pt x="341644" y="417007"/>
                  </a:cubicBezTo>
                  <a:cubicBezTo>
                    <a:pt x="344213" y="427283"/>
                    <a:pt x="348343" y="437104"/>
                    <a:pt x="351693" y="447152"/>
                  </a:cubicBezTo>
                  <a:lnTo>
                    <a:pt x="356717" y="462224"/>
                  </a:lnTo>
                  <a:cubicBezTo>
                    <a:pt x="358392" y="467248"/>
                    <a:pt x="360702" y="472104"/>
                    <a:pt x="361741" y="477297"/>
                  </a:cubicBezTo>
                  <a:cubicBezTo>
                    <a:pt x="363416" y="485671"/>
                    <a:pt x="364694" y="494133"/>
                    <a:pt x="366765" y="502418"/>
                  </a:cubicBezTo>
                  <a:cubicBezTo>
                    <a:pt x="368049" y="507556"/>
                    <a:pt x="370504" y="512352"/>
                    <a:pt x="371789" y="517490"/>
                  </a:cubicBezTo>
                  <a:cubicBezTo>
                    <a:pt x="373860" y="525775"/>
                    <a:pt x="375482" y="534176"/>
                    <a:pt x="376814" y="542611"/>
                  </a:cubicBezTo>
                  <a:cubicBezTo>
                    <a:pt x="380508" y="566006"/>
                    <a:pt x="379373" y="590481"/>
                    <a:pt x="386862" y="612950"/>
                  </a:cubicBezTo>
                  <a:cubicBezTo>
                    <a:pt x="394054" y="634526"/>
                    <a:pt x="395867" y="644705"/>
                    <a:pt x="406959" y="663191"/>
                  </a:cubicBezTo>
                  <a:cubicBezTo>
                    <a:pt x="413172" y="673546"/>
                    <a:pt x="427055" y="693336"/>
                    <a:pt x="427055" y="693336"/>
                  </a:cubicBezTo>
                  <a:cubicBezTo>
                    <a:pt x="428730" y="698360"/>
                    <a:pt x="429354" y="703868"/>
                    <a:pt x="432079" y="708409"/>
                  </a:cubicBezTo>
                  <a:cubicBezTo>
                    <a:pt x="434516" y="712471"/>
                    <a:pt x="439169" y="714758"/>
                    <a:pt x="442128" y="718457"/>
                  </a:cubicBezTo>
                  <a:cubicBezTo>
                    <a:pt x="445900" y="723172"/>
                    <a:pt x="449476" y="728129"/>
                    <a:pt x="452176" y="733530"/>
                  </a:cubicBezTo>
                  <a:cubicBezTo>
                    <a:pt x="454544" y="738267"/>
                    <a:pt x="453455" y="744857"/>
                    <a:pt x="457200" y="748602"/>
                  </a:cubicBezTo>
                  <a:cubicBezTo>
                    <a:pt x="465739" y="757141"/>
                    <a:pt x="478805" y="760160"/>
                    <a:pt x="487345" y="768699"/>
                  </a:cubicBezTo>
                  <a:cubicBezTo>
                    <a:pt x="490695" y="772048"/>
                    <a:pt x="493157" y="776629"/>
                    <a:pt x="497394" y="778747"/>
                  </a:cubicBezTo>
                  <a:cubicBezTo>
                    <a:pt x="503570" y="781835"/>
                    <a:pt x="510791" y="782097"/>
                    <a:pt x="517490" y="783772"/>
                  </a:cubicBezTo>
                  <a:cubicBezTo>
                    <a:pt x="541759" y="808038"/>
                    <a:pt x="510915" y="778511"/>
                    <a:pt x="542611" y="803868"/>
                  </a:cubicBezTo>
                  <a:cubicBezTo>
                    <a:pt x="546310" y="806827"/>
                    <a:pt x="548961" y="810958"/>
                    <a:pt x="552660" y="813917"/>
                  </a:cubicBezTo>
                  <a:cubicBezTo>
                    <a:pt x="557375" y="817689"/>
                    <a:pt x="563148" y="820035"/>
                    <a:pt x="567732" y="823965"/>
                  </a:cubicBezTo>
                  <a:cubicBezTo>
                    <a:pt x="574925" y="830130"/>
                    <a:pt x="578841" y="841066"/>
                    <a:pt x="587829" y="844062"/>
                  </a:cubicBezTo>
                  <a:lnTo>
                    <a:pt x="617974" y="854110"/>
                  </a:lnTo>
                  <a:lnTo>
                    <a:pt x="633046" y="859134"/>
                  </a:lnTo>
                  <a:cubicBezTo>
                    <a:pt x="644769" y="857459"/>
                    <a:pt x="656873" y="857513"/>
                    <a:pt x="668216" y="854110"/>
                  </a:cubicBezTo>
                  <a:cubicBezTo>
                    <a:pt x="677270" y="851394"/>
                    <a:pt x="686832" y="840518"/>
                    <a:pt x="693337" y="834013"/>
                  </a:cubicBezTo>
                  <a:cubicBezTo>
                    <a:pt x="700275" y="813200"/>
                    <a:pt x="709127" y="806739"/>
                    <a:pt x="698361" y="788796"/>
                  </a:cubicBezTo>
                  <a:cubicBezTo>
                    <a:pt x="695924" y="784734"/>
                    <a:pt x="691662" y="782097"/>
                    <a:pt x="688312" y="778747"/>
                  </a:cubicBezTo>
                  <a:cubicBezTo>
                    <a:pt x="686637" y="773723"/>
                    <a:pt x="684743" y="768767"/>
                    <a:pt x="683288" y="763675"/>
                  </a:cubicBezTo>
                  <a:cubicBezTo>
                    <a:pt x="681391" y="757036"/>
                    <a:pt x="680984" y="749925"/>
                    <a:pt x="678264" y="743578"/>
                  </a:cubicBezTo>
                  <a:cubicBezTo>
                    <a:pt x="673511" y="732487"/>
                    <a:pt x="666270" y="726560"/>
                    <a:pt x="658167" y="718457"/>
                  </a:cubicBezTo>
                  <a:cubicBezTo>
                    <a:pt x="643095" y="720132"/>
                    <a:pt x="627030" y="717850"/>
                    <a:pt x="612950" y="723482"/>
                  </a:cubicBezTo>
                  <a:cubicBezTo>
                    <a:pt x="608033" y="725449"/>
                    <a:pt x="607926" y="733258"/>
                    <a:pt x="607926" y="738554"/>
                  </a:cubicBezTo>
                  <a:cubicBezTo>
                    <a:pt x="607926" y="790497"/>
                    <a:pt x="608752" y="842530"/>
                    <a:pt x="612950" y="894303"/>
                  </a:cubicBezTo>
                  <a:cubicBezTo>
                    <a:pt x="613806" y="904861"/>
                    <a:pt x="614185" y="918574"/>
                    <a:pt x="622998" y="924449"/>
                  </a:cubicBezTo>
                  <a:lnTo>
                    <a:pt x="638071" y="934497"/>
                  </a:lnTo>
                  <a:cubicBezTo>
                    <a:pt x="641420" y="939521"/>
                    <a:pt x="645667" y="944051"/>
                    <a:pt x="648119" y="949569"/>
                  </a:cubicBezTo>
                  <a:cubicBezTo>
                    <a:pt x="666593" y="991136"/>
                    <a:pt x="647579" y="969126"/>
                    <a:pt x="668216" y="989763"/>
                  </a:cubicBezTo>
                  <a:cubicBezTo>
                    <a:pt x="669891" y="994787"/>
                    <a:pt x="670515" y="1000294"/>
                    <a:pt x="673240" y="1004835"/>
                  </a:cubicBezTo>
                  <a:cubicBezTo>
                    <a:pt x="678014" y="1012792"/>
                    <a:pt x="691512" y="1020366"/>
                    <a:pt x="698361" y="1024932"/>
                  </a:cubicBezTo>
                  <a:cubicBezTo>
                    <a:pt x="716782" y="1052566"/>
                    <a:pt x="698361" y="1029119"/>
                    <a:pt x="723482" y="1050053"/>
                  </a:cubicBezTo>
                  <a:cubicBezTo>
                    <a:pt x="731893" y="1057062"/>
                    <a:pt x="741933" y="1071666"/>
                    <a:pt x="753627" y="1075174"/>
                  </a:cubicBezTo>
                  <a:cubicBezTo>
                    <a:pt x="764970" y="1078577"/>
                    <a:pt x="777073" y="1078523"/>
                    <a:pt x="788796" y="1080198"/>
                  </a:cubicBezTo>
                  <a:cubicBezTo>
                    <a:pt x="798844" y="1078523"/>
                    <a:pt x="808843" y="1076520"/>
                    <a:pt x="818941" y="1075174"/>
                  </a:cubicBezTo>
                  <a:cubicBezTo>
                    <a:pt x="834150" y="1073146"/>
                    <a:pt x="862089" y="1073696"/>
                    <a:pt x="879231" y="1065125"/>
                  </a:cubicBezTo>
                  <a:cubicBezTo>
                    <a:pt x="884632" y="1062424"/>
                    <a:pt x="889760" y="1059053"/>
                    <a:pt x="894304" y="1055077"/>
                  </a:cubicBezTo>
                  <a:cubicBezTo>
                    <a:pt x="903216" y="1047279"/>
                    <a:pt x="919424" y="1029956"/>
                    <a:pt x="919424" y="1029956"/>
                  </a:cubicBezTo>
                  <a:cubicBezTo>
                    <a:pt x="921795" y="1022845"/>
                    <a:pt x="929473" y="1001100"/>
                    <a:pt x="929473" y="994787"/>
                  </a:cubicBezTo>
                  <a:cubicBezTo>
                    <a:pt x="929473" y="979622"/>
                    <a:pt x="930081" y="963650"/>
                    <a:pt x="924449" y="949569"/>
                  </a:cubicBezTo>
                  <a:cubicBezTo>
                    <a:pt x="922482" y="944652"/>
                    <a:pt x="914400" y="946220"/>
                    <a:pt x="909376" y="944545"/>
                  </a:cubicBezTo>
                  <a:cubicBezTo>
                    <a:pt x="903148" y="940393"/>
                    <a:pt x="883477" y="924838"/>
                    <a:pt x="874207" y="929473"/>
                  </a:cubicBezTo>
                  <a:cubicBezTo>
                    <a:pt x="867508" y="932822"/>
                    <a:pt x="867109" y="942685"/>
                    <a:pt x="864159" y="949569"/>
                  </a:cubicBezTo>
                  <a:cubicBezTo>
                    <a:pt x="859832" y="959665"/>
                    <a:pt x="856661" y="974533"/>
                    <a:pt x="854110" y="984739"/>
                  </a:cubicBezTo>
                  <a:cubicBezTo>
                    <a:pt x="855785" y="1004836"/>
                    <a:pt x="855819" y="1025137"/>
                    <a:pt x="859134" y="1045029"/>
                  </a:cubicBezTo>
                  <a:cubicBezTo>
                    <a:pt x="860875" y="1055477"/>
                    <a:pt x="869183" y="1075174"/>
                    <a:pt x="869183" y="1075174"/>
                  </a:cubicBezTo>
                  <a:cubicBezTo>
                    <a:pt x="875882" y="1073499"/>
                    <a:pt x="882468" y="1069015"/>
                    <a:pt x="889279" y="1070150"/>
                  </a:cubicBezTo>
                  <a:cubicBezTo>
                    <a:pt x="893951" y="1070929"/>
                    <a:pt x="896486" y="1076408"/>
                    <a:pt x="899328" y="1080198"/>
                  </a:cubicBezTo>
                  <a:cubicBezTo>
                    <a:pt x="906574" y="1089859"/>
                    <a:pt x="907967" y="1106524"/>
                    <a:pt x="919424" y="1110343"/>
                  </a:cubicBezTo>
                  <a:lnTo>
                    <a:pt x="934497" y="1115367"/>
                  </a:lnTo>
                  <a:cubicBezTo>
                    <a:pt x="963721" y="1144594"/>
                    <a:pt x="921602" y="1103785"/>
                    <a:pt x="959618" y="1135464"/>
                  </a:cubicBezTo>
                  <a:cubicBezTo>
                    <a:pt x="965076" y="1140012"/>
                    <a:pt x="968479" y="1147085"/>
                    <a:pt x="974690" y="1150536"/>
                  </a:cubicBezTo>
                  <a:cubicBezTo>
                    <a:pt x="984701" y="1156098"/>
                    <a:pt x="1011956" y="1162365"/>
                    <a:pt x="1024932" y="1165609"/>
                  </a:cubicBezTo>
                  <a:cubicBezTo>
                    <a:pt x="1041679" y="1163934"/>
                    <a:pt x="1058774" y="1164370"/>
                    <a:pt x="1075174" y="1160585"/>
                  </a:cubicBezTo>
                  <a:cubicBezTo>
                    <a:pt x="1081058" y="1159227"/>
                    <a:pt x="1084696" y="1152915"/>
                    <a:pt x="1090246" y="1150536"/>
                  </a:cubicBezTo>
                  <a:cubicBezTo>
                    <a:pt x="1096593" y="1147816"/>
                    <a:pt x="1103644" y="1147187"/>
                    <a:pt x="1110343" y="1145512"/>
                  </a:cubicBezTo>
                  <a:cubicBezTo>
                    <a:pt x="1113693" y="1142163"/>
                    <a:pt x="1119031" y="1140001"/>
                    <a:pt x="1120392" y="1135464"/>
                  </a:cubicBezTo>
                  <a:cubicBezTo>
                    <a:pt x="1124272" y="1122532"/>
                    <a:pt x="1123001" y="1108555"/>
                    <a:pt x="1125416" y="1095271"/>
                  </a:cubicBezTo>
                  <a:cubicBezTo>
                    <a:pt x="1126363" y="1090060"/>
                    <a:pt x="1128765" y="1085222"/>
                    <a:pt x="1130440" y="1080198"/>
                  </a:cubicBezTo>
                  <a:cubicBezTo>
                    <a:pt x="1128765" y="1073499"/>
                    <a:pt x="1129730" y="1065493"/>
                    <a:pt x="1125416" y="1060101"/>
                  </a:cubicBezTo>
                  <a:cubicBezTo>
                    <a:pt x="1116686" y="1049188"/>
                    <a:pt x="1084778" y="1059338"/>
                    <a:pt x="1080198" y="1060101"/>
                  </a:cubicBezTo>
                  <a:cubicBezTo>
                    <a:pt x="1075174" y="1061776"/>
                    <a:pt x="1068871" y="1061380"/>
                    <a:pt x="1065126" y="1065125"/>
                  </a:cubicBezTo>
                  <a:cubicBezTo>
                    <a:pt x="1061381" y="1068870"/>
                    <a:pt x="1060101" y="1074902"/>
                    <a:pt x="1060101" y="1080198"/>
                  </a:cubicBezTo>
                  <a:cubicBezTo>
                    <a:pt x="1060101" y="1104383"/>
                    <a:pt x="1067786" y="1123054"/>
                    <a:pt x="1085222" y="1140488"/>
                  </a:cubicBezTo>
                  <a:cubicBezTo>
                    <a:pt x="1088572" y="1143837"/>
                    <a:pt x="1092312" y="1146837"/>
                    <a:pt x="1095271" y="1150536"/>
                  </a:cubicBezTo>
                  <a:cubicBezTo>
                    <a:pt x="1099043" y="1155251"/>
                    <a:pt x="1100604" y="1161837"/>
                    <a:pt x="1105319" y="1165609"/>
                  </a:cubicBezTo>
                  <a:cubicBezTo>
                    <a:pt x="1109455" y="1168917"/>
                    <a:pt x="1115524" y="1168547"/>
                    <a:pt x="1120392" y="1170633"/>
                  </a:cubicBezTo>
                  <a:cubicBezTo>
                    <a:pt x="1127276" y="1173583"/>
                    <a:pt x="1133985" y="1176966"/>
                    <a:pt x="1140488" y="1180682"/>
                  </a:cubicBezTo>
                  <a:cubicBezTo>
                    <a:pt x="1145731" y="1183678"/>
                    <a:pt x="1150011" y="1188351"/>
                    <a:pt x="1155561" y="1190730"/>
                  </a:cubicBezTo>
                  <a:cubicBezTo>
                    <a:pt x="1170791" y="1197257"/>
                    <a:pt x="1211797" y="1199769"/>
                    <a:pt x="1220875" y="1200778"/>
                  </a:cubicBezTo>
                  <a:cubicBezTo>
                    <a:pt x="1254370" y="1199103"/>
                    <a:pt x="1288318" y="1201500"/>
                    <a:pt x="1321359" y="1195754"/>
                  </a:cubicBezTo>
                  <a:cubicBezTo>
                    <a:pt x="1328359" y="1194537"/>
                    <a:pt x="1330823" y="1185044"/>
                    <a:pt x="1336431" y="1180682"/>
                  </a:cubicBezTo>
                  <a:cubicBezTo>
                    <a:pt x="1345964" y="1173268"/>
                    <a:pt x="1356528" y="1167284"/>
                    <a:pt x="1366576" y="1160585"/>
                  </a:cubicBezTo>
                  <a:cubicBezTo>
                    <a:pt x="1371600" y="1157235"/>
                    <a:pt x="1377379" y="1154806"/>
                    <a:pt x="1381649" y="1150536"/>
                  </a:cubicBezTo>
                  <a:cubicBezTo>
                    <a:pt x="1390023" y="1142163"/>
                    <a:pt x="1396917" y="1131985"/>
                    <a:pt x="1406770" y="1125416"/>
                  </a:cubicBezTo>
                  <a:cubicBezTo>
                    <a:pt x="1411794" y="1122066"/>
                    <a:pt x="1417329" y="1119379"/>
                    <a:pt x="1421842" y="1115367"/>
                  </a:cubicBezTo>
                  <a:cubicBezTo>
                    <a:pt x="1432463" y="1105926"/>
                    <a:pt x="1440163" y="1093104"/>
                    <a:pt x="1451987" y="1085222"/>
                  </a:cubicBezTo>
                  <a:cubicBezTo>
                    <a:pt x="1457011" y="1081873"/>
                    <a:pt x="1461659" y="1077874"/>
                    <a:pt x="1467060" y="1075174"/>
                  </a:cubicBezTo>
                  <a:cubicBezTo>
                    <a:pt x="1471797" y="1072806"/>
                    <a:pt x="1477173" y="1072010"/>
                    <a:pt x="1482132" y="1070150"/>
                  </a:cubicBezTo>
                  <a:cubicBezTo>
                    <a:pt x="1490577" y="1066983"/>
                    <a:pt x="1499186" y="1064134"/>
                    <a:pt x="1507253" y="1060101"/>
                  </a:cubicBezTo>
                  <a:cubicBezTo>
                    <a:pt x="1540244" y="1043606"/>
                    <a:pt x="1500627" y="1052966"/>
                    <a:pt x="1552471" y="1040005"/>
                  </a:cubicBezTo>
                  <a:cubicBezTo>
                    <a:pt x="1562354" y="1037534"/>
                    <a:pt x="1572627" y="1036978"/>
                    <a:pt x="1582616" y="1034980"/>
                  </a:cubicBezTo>
                  <a:cubicBezTo>
                    <a:pt x="1589387" y="1033626"/>
                    <a:pt x="1596013" y="1031631"/>
                    <a:pt x="1602712" y="1029956"/>
                  </a:cubicBezTo>
                  <a:cubicBezTo>
                    <a:pt x="1622576" y="1032794"/>
                    <a:pt x="1643403" y="1035105"/>
                    <a:pt x="1663003" y="1040005"/>
                  </a:cubicBezTo>
                  <a:cubicBezTo>
                    <a:pt x="1668141" y="1041290"/>
                    <a:pt x="1672937" y="1043745"/>
                    <a:pt x="1678075" y="1045029"/>
                  </a:cubicBezTo>
                  <a:cubicBezTo>
                    <a:pt x="1686360" y="1047100"/>
                    <a:pt x="1694822" y="1048378"/>
                    <a:pt x="1703196" y="1050053"/>
                  </a:cubicBezTo>
                  <a:cubicBezTo>
                    <a:pt x="1708220" y="1053402"/>
                    <a:pt x="1712867" y="1057401"/>
                    <a:pt x="1718268" y="1060101"/>
                  </a:cubicBezTo>
                  <a:cubicBezTo>
                    <a:pt x="1723005" y="1062469"/>
                    <a:pt x="1729205" y="1061817"/>
                    <a:pt x="1733341" y="1065125"/>
                  </a:cubicBezTo>
                  <a:cubicBezTo>
                    <a:pt x="1738056" y="1068897"/>
                    <a:pt x="1739119" y="1075928"/>
                    <a:pt x="1743389" y="1080198"/>
                  </a:cubicBezTo>
                  <a:cubicBezTo>
                    <a:pt x="1754953" y="1091762"/>
                    <a:pt x="1763187" y="1091427"/>
                    <a:pt x="1778559" y="1095271"/>
                  </a:cubicBezTo>
                  <a:cubicBezTo>
                    <a:pt x="1785258" y="1101970"/>
                    <a:pt x="1790946" y="1109861"/>
                    <a:pt x="1798655" y="1115367"/>
                  </a:cubicBezTo>
                  <a:cubicBezTo>
                    <a:pt x="1802965" y="1118445"/>
                    <a:pt x="1809983" y="1116646"/>
                    <a:pt x="1813728" y="1120391"/>
                  </a:cubicBezTo>
                  <a:cubicBezTo>
                    <a:pt x="1817473" y="1124136"/>
                    <a:pt x="1815007" y="1131719"/>
                    <a:pt x="1818752" y="1135464"/>
                  </a:cubicBezTo>
                  <a:cubicBezTo>
                    <a:pt x="1827291" y="1144004"/>
                    <a:pt x="1838849" y="1148862"/>
                    <a:pt x="1848897" y="1155561"/>
                  </a:cubicBezTo>
                  <a:lnTo>
                    <a:pt x="1863970" y="1165609"/>
                  </a:lnTo>
                  <a:lnTo>
                    <a:pt x="1874018" y="1195754"/>
                  </a:lnTo>
                  <a:lnTo>
                    <a:pt x="1879042" y="1210827"/>
                  </a:lnTo>
                </a:path>
              </a:pathLst>
            </a:custGeom>
            <a:noFill/>
            <a:ln w="12700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ormă liberă: formă 14">
              <a:extLst>
                <a:ext uri="{FF2B5EF4-FFF2-40B4-BE49-F238E27FC236}">
                  <a16:creationId xmlns:a16="http://schemas.microsoft.com/office/drawing/2014/main" id="{9D991B7D-B220-4814-A990-607C5FBB6A62}"/>
                </a:ext>
              </a:extLst>
            </p:cNvPr>
            <p:cNvSpPr/>
            <p:nvPr/>
          </p:nvSpPr>
          <p:spPr>
            <a:xfrm rot="4318646" flipH="1">
              <a:off x="2782111" y="2723925"/>
              <a:ext cx="47076" cy="377496"/>
            </a:xfrm>
            <a:custGeom>
              <a:avLst/>
              <a:gdLst>
                <a:gd name="connsiteX0" fmla="*/ 0 w 95784"/>
                <a:gd name="connsiteY0" fmla="*/ 0 h 663192"/>
                <a:gd name="connsiteX1" fmla="*/ 5025 w 95784"/>
                <a:gd name="connsiteY1" fmla="*/ 25121 h 663192"/>
                <a:gd name="connsiteX2" fmla="*/ 15073 w 95784"/>
                <a:gd name="connsiteY2" fmla="*/ 65315 h 663192"/>
                <a:gd name="connsiteX3" fmla="*/ 25121 w 95784"/>
                <a:gd name="connsiteY3" fmla="*/ 110532 h 663192"/>
                <a:gd name="connsiteX4" fmla="*/ 35170 w 95784"/>
                <a:gd name="connsiteY4" fmla="*/ 140677 h 663192"/>
                <a:gd name="connsiteX5" fmla="*/ 40194 w 95784"/>
                <a:gd name="connsiteY5" fmla="*/ 165798 h 663192"/>
                <a:gd name="connsiteX6" fmla="*/ 50242 w 95784"/>
                <a:gd name="connsiteY6" fmla="*/ 195943 h 663192"/>
                <a:gd name="connsiteX7" fmla="*/ 60291 w 95784"/>
                <a:gd name="connsiteY7" fmla="*/ 246185 h 663192"/>
                <a:gd name="connsiteX8" fmla="*/ 65315 w 95784"/>
                <a:gd name="connsiteY8" fmla="*/ 261258 h 663192"/>
                <a:gd name="connsiteX9" fmla="*/ 75363 w 95784"/>
                <a:gd name="connsiteY9" fmla="*/ 306475 h 663192"/>
                <a:gd name="connsiteX10" fmla="*/ 90436 w 95784"/>
                <a:gd name="connsiteY10" fmla="*/ 442128 h 663192"/>
                <a:gd name="connsiteX11" fmla="*/ 90436 w 95784"/>
                <a:gd name="connsiteY11" fmla="*/ 607926 h 663192"/>
                <a:gd name="connsiteX12" fmla="*/ 80387 w 95784"/>
                <a:gd name="connsiteY12" fmla="*/ 638071 h 663192"/>
                <a:gd name="connsiteX13" fmla="*/ 75363 w 95784"/>
                <a:gd name="connsiteY13" fmla="*/ 653143 h 663192"/>
                <a:gd name="connsiteX14" fmla="*/ 65315 w 95784"/>
                <a:gd name="connsiteY14" fmla="*/ 663192 h 66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784" h="663192">
                  <a:moveTo>
                    <a:pt x="0" y="0"/>
                  </a:moveTo>
                  <a:cubicBezTo>
                    <a:pt x="1675" y="8374"/>
                    <a:pt x="3105" y="16800"/>
                    <a:pt x="5025" y="25121"/>
                  </a:cubicBezTo>
                  <a:cubicBezTo>
                    <a:pt x="8130" y="38578"/>
                    <a:pt x="12365" y="51773"/>
                    <a:pt x="15073" y="65315"/>
                  </a:cubicBezTo>
                  <a:cubicBezTo>
                    <a:pt x="17941" y="79656"/>
                    <a:pt x="20864" y="96343"/>
                    <a:pt x="25121" y="110532"/>
                  </a:cubicBezTo>
                  <a:cubicBezTo>
                    <a:pt x="28165" y="120677"/>
                    <a:pt x="33093" y="130291"/>
                    <a:pt x="35170" y="140677"/>
                  </a:cubicBezTo>
                  <a:cubicBezTo>
                    <a:pt x="36845" y="149051"/>
                    <a:pt x="37947" y="157559"/>
                    <a:pt x="40194" y="165798"/>
                  </a:cubicBezTo>
                  <a:cubicBezTo>
                    <a:pt x="42981" y="176017"/>
                    <a:pt x="48165" y="185557"/>
                    <a:pt x="50242" y="195943"/>
                  </a:cubicBezTo>
                  <a:cubicBezTo>
                    <a:pt x="53592" y="212690"/>
                    <a:pt x="54890" y="229982"/>
                    <a:pt x="60291" y="246185"/>
                  </a:cubicBezTo>
                  <a:cubicBezTo>
                    <a:pt x="61966" y="251209"/>
                    <a:pt x="63860" y="256166"/>
                    <a:pt x="65315" y="261258"/>
                  </a:cubicBezTo>
                  <a:cubicBezTo>
                    <a:pt x="70046" y="277816"/>
                    <a:pt x="71909" y="289205"/>
                    <a:pt x="75363" y="306475"/>
                  </a:cubicBezTo>
                  <a:cubicBezTo>
                    <a:pt x="86009" y="428910"/>
                    <a:pt x="76032" y="384522"/>
                    <a:pt x="90436" y="442128"/>
                  </a:cubicBezTo>
                  <a:cubicBezTo>
                    <a:pt x="95140" y="512694"/>
                    <a:pt x="99648" y="534231"/>
                    <a:pt x="90436" y="607926"/>
                  </a:cubicBezTo>
                  <a:cubicBezTo>
                    <a:pt x="89122" y="618436"/>
                    <a:pt x="83737" y="628023"/>
                    <a:pt x="80387" y="638071"/>
                  </a:cubicBezTo>
                  <a:cubicBezTo>
                    <a:pt x="78712" y="643095"/>
                    <a:pt x="79107" y="649398"/>
                    <a:pt x="75363" y="653143"/>
                  </a:cubicBezTo>
                  <a:lnTo>
                    <a:pt x="65315" y="663192"/>
                  </a:lnTo>
                </a:path>
              </a:pathLst>
            </a:custGeom>
            <a:noFill/>
            <a:ln w="28575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6" name="Grupare 15">
              <a:extLst>
                <a:ext uri="{FF2B5EF4-FFF2-40B4-BE49-F238E27FC236}">
                  <a16:creationId xmlns:a16="http://schemas.microsoft.com/office/drawing/2014/main" id="{BE68F4C8-A081-4C5C-8063-53DD9DD53EF5}"/>
                </a:ext>
              </a:extLst>
            </p:cNvPr>
            <p:cNvGrpSpPr/>
            <p:nvPr/>
          </p:nvGrpSpPr>
          <p:grpSpPr>
            <a:xfrm rot="2215791" flipH="1">
              <a:off x="2638433" y="1914284"/>
              <a:ext cx="706608" cy="1262218"/>
              <a:chOff x="1954235" y="940257"/>
              <a:chExt cx="1184354" cy="1757482"/>
            </a:xfrm>
          </p:grpSpPr>
          <p:sp>
            <p:nvSpPr>
              <p:cNvPr id="51" name="Formă liberă: formă 50">
                <a:extLst>
                  <a:ext uri="{FF2B5EF4-FFF2-40B4-BE49-F238E27FC236}">
                    <a16:creationId xmlns:a16="http://schemas.microsoft.com/office/drawing/2014/main" id="{00B6AC39-DA81-4DDD-BBD8-225E087E5E89}"/>
                  </a:ext>
                </a:extLst>
              </p:cNvPr>
              <p:cNvSpPr/>
              <p:nvPr/>
            </p:nvSpPr>
            <p:spPr>
              <a:xfrm rot="448728">
                <a:off x="2573782" y="2034547"/>
                <a:ext cx="95784" cy="663192"/>
              </a:xfrm>
              <a:custGeom>
                <a:avLst/>
                <a:gdLst>
                  <a:gd name="connsiteX0" fmla="*/ 0 w 95784"/>
                  <a:gd name="connsiteY0" fmla="*/ 0 h 663192"/>
                  <a:gd name="connsiteX1" fmla="*/ 5025 w 95784"/>
                  <a:gd name="connsiteY1" fmla="*/ 25121 h 663192"/>
                  <a:gd name="connsiteX2" fmla="*/ 15073 w 95784"/>
                  <a:gd name="connsiteY2" fmla="*/ 65315 h 663192"/>
                  <a:gd name="connsiteX3" fmla="*/ 25121 w 95784"/>
                  <a:gd name="connsiteY3" fmla="*/ 110532 h 663192"/>
                  <a:gd name="connsiteX4" fmla="*/ 35170 w 95784"/>
                  <a:gd name="connsiteY4" fmla="*/ 140677 h 663192"/>
                  <a:gd name="connsiteX5" fmla="*/ 40194 w 95784"/>
                  <a:gd name="connsiteY5" fmla="*/ 165798 h 663192"/>
                  <a:gd name="connsiteX6" fmla="*/ 50242 w 95784"/>
                  <a:gd name="connsiteY6" fmla="*/ 195943 h 663192"/>
                  <a:gd name="connsiteX7" fmla="*/ 60291 w 95784"/>
                  <a:gd name="connsiteY7" fmla="*/ 246185 h 663192"/>
                  <a:gd name="connsiteX8" fmla="*/ 65315 w 95784"/>
                  <a:gd name="connsiteY8" fmla="*/ 261258 h 663192"/>
                  <a:gd name="connsiteX9" fmla="*/ 75363 w 95784"/>
                  <a:gd name="connsiteY9" fmla="*/ 306475 h 663192"/>
                  <a:gd name="connsiteX10" fmla="*/ 90436 w 95784"/>
                  <a:gd name="connsiteY10" fmla="*/ 442128 h 663192"/>
                  <a:gd name="connsiteX11" fmla="*/ 90436 w 95784"/>
                  <a:gd name="connsiteY11" fmla="*/ 607926 h 663192"/>
                  <a:gd name="connsiteX12" fmla="*/ 80387 w 95784"/>
                  <a:gd name="connsiteY12" fmla="*/ 638071 h 663192"/>
                  <a:gd name="connsiteX13" fmla="*/ 75363 w 95784"/>
                  <a:gd name="connsiteY13" fmla="*/ 653143 h 663192"/>
                  <a:gd name="connsiteX14" fmla="*/ 65315 w 95784"/>
                  <a:gd name="connsiteY14" fmla="*/ 663192 h 66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5784" h="663192">
                    <a:moveTo>
                      <a:pt x="0" y="0"/>
                    </a:moveTo>
                    <a:cubicBezTo>
                      <a:pt x="1675" y="8374"/>
                      <a:pt x="3105" y="16800"/>
                      <a:pt x="5025" y="25121"/>
                    </a:cubicBezTo>
                    <a:cubicBezTo>
                      <a:pt x="8130" y="38578"/>
                      <a:pt x="12365" y="51773"/>
                      <a:pt x="15073" y="65315"/>
                    </a:cubicBezTo>
                    <a:cubicBezTo>
                      <a:pt x="17941" y="79656"/>
                      <a:pt x="20864" y="96343"/>
                      <a:pt x="25121" y="110532"/>
                    </a:cubicBezTo>
                    <a:cubicBezTo>
                      <a:pt x="28165" y="120677"/>
                      <a:pt x="33093" y="130291"/>
                      <a:pt x="35170" y="140677"/>
                    </a:cubicBezTo>
                    <a:cubicBezTo>
                      <a:pt x="36845" y="149051"/>
                      <a:pt x="37947" y="157559"/>
                      <a:pt x="40194" y="165798"/>
                    </a:cubicBezTo>
                    <a:cubicBezTo>
                      <a:pt x="42981" y="176017"/>
                      <a:pt x="48165" y="185557"/>
                      <a:pt x="50242" y="195943"/>
                    </a:cubicBezTo>
                    <a:cubicBezTo>
                      <a:pt x="53592" y="212690"/>
                      <a:pt x="54890" y="229982"/>
                      <a:pt x="60291" y="246185"/>
                    </a:cubicBezTo>
                    <a:cubicBezTo>
                      <a:pt x="61966" y="251209"/>
                      <a:pt x="63860" y="256166"/>
                      <a:pt x="65315" y="261258"/>
                    </a:cubicBezTo>
                    <a:cubicBezTo>
                      <a:pt x="70046" y="277816"/>
                      <a:pt x="71909" y="289205"/>
                      <a:pt x="75363" y="306475"/>
                    </a:cubicBezTo>
                    <a:cubicBezTo>
                      <a:pt x="86009" y="428910"/>
                      <a:pt x="76032" y="384522"/>
                      <a:pt x="90436" y="442128"/>
                    </a:cubicBezTo>
                    <a:cubicBezTo>
                      <a:pt x="95140" y="512694"/>
                      <a:pt x="99648" y="534231"/>
                      <a:pt x="90436" y="607926"/>
                    </a:cubicBezTo>
                    <a:cubicBezTo>
                      <a:pt x="89122" y="618436"/>
                      <a:pt x="83737" y="628023"/>
                      <a:pt x="80387" y="638071"/>
                    </a:cubicBezTo>
                    <a:cubicBezTo>
                      <a:pt x="78712" y="643095"/>
                      <a:pt x="79107" y="649398"/>
                      <a:pt x="75363" y="653143"/>
                    </a:cubicBezTo>
                    <a:lnTo>
                      <a:pt x="65315" y="663192"/>
                    </a:lnTo>
                  </a:path>
                </a:pathLst>
              </a:custGeom>
              <a:noFill/>
              <a:ln w="28575" cap="flat" cmpd="sng" algn="ctr">
                <a:solidFill>
                  <a:srgbClr val="70AD47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Formă liberă: formă 51">
                <a:extLst>
                  <a:ext uri="{FF2B5EF4-FFF2-40B4-BE49-F238E27FC236}">
                    <a16:creationId xmlns:a16="http://schemas.microsoft.com/office/drawing/2014/main" id="{52414A2D-A3EF-4276-B2E9-752505F7B15B}"/>
                  </a:ext>
                </a:extLst>
              </p:cNvPr>
              <p:cNvSpPr/>
              <p:nvPr/>
            </p:nvSpPr>
            <p:spPr>
              <a:xfrm rot="183981">
                <a:off x="2357039" y="1665843"/>
                <a:ext cx="436269" cy="369679"/>
              </a:xfrm>
              <a:custGeom>
                <a:avLst/>
                <a:gdLst>
                  <a:gd name="connsiteX0" fmla="*/ 626 w 436269"/>
                  <a:gd name="connsiteY0" fmla="*/ 40211 h 369679"/>
                  <a:gd name="connsiteX1" fmla="*/ 96085 w 436269"/>
                  <a:gd name="connsiteY1" fmla="*/ 105525 h 369679"/>
                  <a:gd name="connsiteX2" fmla="*/ 156375 w 436269"/>
                  <a:gd name="connsiteY2" fmla="*/ 195960 h 369679"/>
                  <a:gd name="connsiteX3" fmla="*/ 221689 w 436269"/>
                  <a:gd name="connsiteY3" fmla="*/ 336637 h 369679"/>
                  <a:gd name="connsiteX4" fmla="*/ 281980 w 436269"/>
                  <a:gd name="connsiteY4" fmla="*/ 361758 h 369679"/>
                  <a:gd name="connsiteX5" fmla="*/ 332221 w 436269"/>
                  <a:gd name="connsiteY5" fmla="*/ 226105 h 369679"/>
                  <a:gd name="connsiteX6" fmla="*/ 347294 w 436269"/>
                  <a:gd name="connsiteY6" fmla="*/ 125621 h 369679"/>
                  <a:gd name="connsiteX7" fmla="*/ 427681 w 436269"/>
                  <a:gd name="connsiteY7" fmla="*/ 50259 h 369679"/>
                  <a:gd name="connsiteX8" fmla="*/ 422657 w 436269"/>
                  <a:gd name="connsiteY8" fmla="*/ 17 h 369679"/>
                  <a:gd name="connsiteX9" fmla="*/ 327197 w 436269"/>
                  <a:gd name="connsiteY9" fmla="*/ 55283 h 369679"/>
                  <a:gd name="connsiteX10" fmla="*/ 146327 w 436269"/>
                  <a:gd name="connsiteY10" fmla="*/ 40211 h 369679"/>
                  <a:gd name="connsiteX11" fmla="*/ 626 w 436269"/>
                  <a:gd name="connsiteY11" fmla="*/ 40211 h 36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6269" h="369679">
                    <a:moveTo>
                      <a:pt x="626" y="40211"/>
                    </a:moveTo>
                    <a:cubicBezTo>
                      <a:pt x="-7748" y="51097"/>
                      <a:pt x="70127" y="79567"/>
                      <a:pt x="96085" y="105525"/>
                    </a:cubicBezTo>
                    <a:cubicBezTo>
                      <a:pt x="122043" y="131483"/>
                      <a:pt x="135441" y="157441"/>
                      <a:pt x="156375" y="195960"/>
                    </a:cubicBezTo>
                    <a:cubicBezTo>
                      <a:pt x="177309" y="234479"/>
                      <a:pt x="200755" y="309004"/>
                      <a:pt x="221689" y="336637"/>
                    </a:cubicBezTo>
                    <a:cubicBezTo>
                      <a:pt x="242623" y="364270"/>
                      <a:pt x="263558" y="380180"/>
                      <a:pt x="281980" y="361758"/>
                    </a:cubicBezTo>
                    <a:cubicBezTo>
                      <a:pt x="300402" y="343336"/>
                      <a:pt x="321335" y="265461"/>
                      <a:pt x="332221" y="226105"/>
                    </a:cubicBezTo>
                    <a:cubicBezTo>
                      <a:pt x="343107" y="186749"/>
                      <a:pt x="331384" y="154929"/>
                      <a:pt x="347294" y="125621"/>
                    </a:cubicBezTo>
                    <a:cubicBezTo>
                      <a:pt x="363204" y="96313"/>
                      <a:pt x="415121" y="71193"/>
                      <a:pt x="427681" y="50259"/>
                    </a:cubicBezTo>
                    <a:cubicBezTo>
                      <a:pt x="440241" y="29325"/>
                      <a:pt x="439404" y="-820"/>
                      <a:pt x="422657" y="17"/>
                    </a:cubicBezTo>
                    <a:cubicBezTo>
                      <a:pt x="405910" y="854"/>
                      <a:pt x="373252" y="48584"/>
                      <a:pt x="327197" y="55283"/>
                    </a:cubicBezTo>
                    <a:cubicBezTo>
                      <a:pt x="281142" y="61982"/>
                      <a:pt x="193219" y="41048"/>
                      <a:pt x="146327" y="40211"/>
                    </a:cubicBezTo>
                    <a:cubicBezTo>
                      <a:pt x="99435" y="39374"/>
                      <a:pt x="9000" y="29325"/>
                      <a:pt x="626" y="40211"/>
                    </a:cubicBezTo>
                    <a:close/>
                  </a:path>
                </a:pathLst>
              </a:custGeom>
              <a:solidFill>
                <a:srgbClr val="70AD47">
                  <a:lumMod val="75000"/>
                </a:srgbClr>
              </a:solidFill>
              <a:ln w="12700" cap="flat" cmpd="sng" algn="ctr">
                <a:solidFill>
                  <a:srgbClr val="70AD47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Formă liberă: formă 52">
                <a:extLst>
                  <a:ext uri="{FF2B5EF4-FFF2-40B4-BE49-F238E27FC236}">
                    <a16:creationId xmlns:a16="http://schemas.microsoft.com/office/drawing/2014/main" id="{4D7A44E5-754A-4939-908F-5732527C5AAE}"/>
                  </a:ext>
                </a:extLst>
              </p:cNvPr>
              <p:cNvSpPr/>
              <p:nvPr/>
            </p:nvSpPr>
            <p:spPr>
              <a:xfrm>
                <a:off x="2007611" y="940257"/>
                <a:ext cx="1090026" cy="790685"/>
              </a:xfrm>
              <a:custGeom>
                <a:avLst/>
                <a:gdLst>
                  <a:gd name="connsiteX0" fmla="*/ 26367 w 1090026"/>
                  <a:gd name="connsiteY0" fmla="*/ 235399 h 790685"/>
                  <a:gd name="connsiteX1" fmla="*/ 277505 w 1090026"/>
                  <a:gd name="connsiteY1" fmla="*/ 16458 h 790685"/>
                  <a:gd name="connsiteX2" fmla="*/ 502886 w 1090026"/>
                  <a:gd name="connsiteY2" fmla="*/ 16458 h 790685"/>
                  <a:gd name="connsiteX3" fmla="*/ 754024 w 1090026"/>
                  <a:gd name="connsiteY3" fmla="*/ 22897 h 790685"/>
                  <a:gd name="connsiteX4" fmla="*/ 953646 w 1090026"/>
                  <a:gd name="connsiteY4" fmla="*/ 164565 h 790685"/>
                  <a:gd name="connsiteX5" fmla="*/ 1063117 w 1090026"/>
                  <a:gd name="connsiteY5" fmla="*/ 267596 h 790685"/>
                  <a:gd name="connsiteX6" fmla="*/ 1088874 w 1090026"/>
                  <a:gd name="connsiteY6" fmla="*/ 512294 h 790685"/>
                  <a:gd name="connsiteX7" fmla="*/ 1037359 w 1090026"/>
                  <a:gd name="connsiteY7" fmla="*/ 673280 h 790685"/>
                  <a:gd name="connsiteX8" fmla="*/ 754024 w 1090026"/>
                  <a:gd name="connsiteY8" fmla="*/ 776311 h 790685"/>
                  <a:gd name="connsiteX9" fmla="*/ 554401 w 1090026"/>
                  <a:gd name="connsiteY9" fmla="*/ 789190 h 790685"/>
                  <a:gd name="connsiteX10" fmla="*/ 335460 w 1090026"/>
                  <a:gd name="connsiteY10" fmla="*/ 769872 h 790685"/>
                  <a:gd name="connsiteX11" fmla="*/ 116519 w 1090026"/>
                  <a:gd name="connsiteY11" fmla="*/ 666841 h 790685"/>
                  <a:gd name="connsiteX12" fmla="*/ 19928 w 1090026"/>
                  <a:gd name="connsiteY12" fmla="*/ 486537 h 790685"/>
                  <a:gd name="connsiteX13" fmla="*/ 26367 w 1090026"/>
                  <a:gd name="connsiteY13" fmla="*/ 235399 h 79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90026" h="790685">
                    <a:moveTo>
                      <a:pt x="26367" y="235399"/>
                    </a:moveTo>
                    <a:cubicBezTo>
                      <a:pt x="69297" y="157052"/>
                      <a:pt x="198085" y="52948"/>
                      <a:pt x="277505" y="16458"/>
                    </a:cubicBezTo>
                    <a:cubicBezTo>
                      <a:pt x="356925" y="-20032"/>
                      <a:pt x="423466" y="15385"/>
                      <a:pt x="502886" y="16458"/>
                    </a:cubicBezTo>
                    <a:cubicBezTo>
                      <a:pt x="582306" y="17531"/>
                      <a:pt x="678897" y="-1787"/>
                      <a:pt x="754024" y="22897"/>
                    </a:cubicBezTo>
                    <a:cubicBezTo>
                      <a:pt x="829151" y="47581"/>
                      <a:pt x="902131" y="123782"/>
                      <a:pt x="953646" y="164565"/>
                    </a:cubicBezTo>
                    <a:cubicBezTo>
                      <a:pt x="1005161" y="205348"/>
                      <a:pt x="1040579" y="209641"/>
                      <a:pt x="1063117" y="267596"/>
                    </a:cubicBezTo>
                    <a:cubicBezTo>
                      <a:pt x="1085655" y="325551"/>
                      <a:pt x="1093167" y="444680"/>
                      <a:pt x="1088874" y="512294"/>
                    </a:cubicBezTo>
                    <a:cubicBezTo>
                      <a:pt x="1084581" y="579908"/>
                      <a:pt x="1093167" y="629277"/>
                      <a:pt x="1037359" y="673280"/>
                    </a:cubicBezTo>
                    <a:cubicBezTo>
                      <a:pt x="981551" y="717283"/>
                      <a:pt x="834517" y="756993"/>
                      <a:pt x="754024" y="776311"/>
                    </a:cubicBezTo>
                    <a:cubicBezTo>
                      <a:pt x="673531" y="795629"/>
                      <a:pt x="624162" y="790263"/>
                      <a:pt x="554401" y="789190"/>
                    </a:cubicBezTo>
                    <a:cubicBezTo>
                      <a:pt x="484640" y="788117"/>
                      <a:pt x="408440" y="790263"/>
                      <a:pt x="335460" y="769872"/>
                    </a:cubicBezTo>
                    <a:cubicBezTo>
                      <a:pt x="262480" y="749481"/>
                      <a:pt x="169108" y="714063"/>
                      <a:pt x="116519" y="666841"/>
                    </a:cubicBezTo>
                    <a:cubicBezTo>
                      <a:pt x="63930" y="619619"/>
                      <a:pt x="38173" y="560591"/>
                      <a:pt x="19928" y="486537"/>
                    </a:cubicBezTo>
                    <a:cubicBezTo>
                      <a:pt x="1683" y="412484"/>
                      <a:pt x="-16563" y="313746"/>
                      <a:pt x="26367" y="235399"/>
                    </a:cubicBezTo>
                    <a:close/>
                  </a:path>
                </a:pathLst>
              </a:custGeom>
              <a:solidFill>
                <a:srgbClr val="FB61C8"/>
              </a:solidFill>
              <a:ln w="1270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EDAECC21-690B-4C4E-95B5-BFDD090B9689}"/>
                  </a:ext>
                </a:extLst>
              </p:cNvPr>
              <p:cNvSpPr/>
              <p:nvPr/>
            </p:nvSpPr>
            <p:spPr>
              <a:xfrm>
                <a:off x="1954235" y="1040211"/>
                <a:ext cx="571701" cy="589932"/>
              </a:xfrm>
              <a:prstGeom prst="arc">
                <a:avLst>
                  <a:gd name="adj1" fmla="val 16946615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BEC7D511-AA84-47CD-BCEC-18ACEDEC7B7B}"/>
                  </a:ext>
                </a:extLst>
              </p:cNvPr>
              <p:cNvSpPr/>
              <p:nvPr/>
            </p:nvSpPr>
            <p:spPr>
              <a:xfrm rot="18247446">
                <a:off x="2083067" y="1316050"/>
                <a:ext cx="463437" cy="557023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03CE45F9-E5BF-488E-A8CC-7324FF8C637B}"/>
                  </a:ext>
                </a:extLst>
              </p:cNvPr>
              <p:cNvSpPr/>
              <p:nvPr/>
            </p:nvSpPr>
            <p:spPr>
              <a:xfrm>
                <a:off x="2403223" y="1278169"/>
                <a:ext cx="298802" cy="15454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Arc 56">
                <a:extLst>
                  <a:ext uri="{FF2B5EF4-FFF2-40B4-BE49-F238E27FC236}">
                    <a16:creationId xmlns:a16="http://schemas.microsoft.com/office/drawing/2014/main" id="{195BDBA9-BC0E-4B2A-9377-6C51C46D84F9}"/>
                  </a:ext>
                </a:extLst>
              </p:cNvPr>
              <p:cNvSpPr/>
              <p:nvPr/>
            </p:nvSpPr>
            <p:spPr>
              <a:xfrm rot="14731764">
                <a:off x="2441568" y="1290236"/>
                <a:ext cx="269205" cy="534604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F933B2CC-6BC0-4637-A53A-A1ED46FFB05C}"/>
                  </a:ext>
                </a:extLst>
              </p:cNvPr>
              <p:cNvSpPr/>
              <p:nvPr/>
            </p:nvSpPr>
            <p:spPr>
              <a:xfrm rot="5237841" flipH="1">
                <a:off x="2364731" y="1446602"/>
                <a:ext cx="548633" cy="451494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Arc 58">
                <a:extLst>
                  <a:ext uri="{FF2B5EF4-FFF2-40B4-BE49-F238E27FC236}">
                    <a16:creationId xmlns:a16="http://schemas.microsoft.com/office/drawing/2014/main" id="{61114A80-2236-4653-9B3A-B2AF4E877377}"/>
                  </a:ext>
                </a:extLst>
              </p:cNvPr>
              <p:cNvSpPr/>
              <p:nvPr/>
            </p:nvSpPr>
            <p:spPr>
              <a:xfrm rot="5400000" flipH="1" flipV="1">
                <a:off x="2573302" y="1041094"/>
                <a:ext cx="565339" cy="483330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Arc 59">
                <a:extLst>
                  <a:ext uri="{FF2B5EF4-FFF2-40B4-BE49-F238E27FC236}">
                    <a16:creationId xmlns:a16="http://schemas.microsoft.com/office/drawing/2014/main" id="{9FB94284-276D-449D-8FF9-87F273D6C4FB}"/>
                  </a:ext>
                </a:extLst>
              </p:cNvPr>
              <p:cNvSpPr/>
              <p:nvPr/>
            </p:nvSpPr>
            <p:spPr>
              <a:xfrm rot="8546625" flipH="1" flipV="1">
                <a:off x="2573250" y="1300038"/>
                <a:ext cx="565339" cy="483330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upare 16">
              <a:extLst>
                <a:ext uri="{FF2B5EF4-FFF2-40B4-BE49-F238E27FC236}">
                  <a16:creationId xmlns:a16="http://schemas.microsoft.com/office/drawing/2014/main" id="{44BFE727-0C20-4BFE-A6A9-87F46D10C190}"/>
                </a:ext>
              </a:extLst>
            </p:cNvPr>
            <p:cNvGrpSpPr/>
            <p:nvPr/>
          </p:nvGrpSpPr>
          <p:grpSpPr>
            <a:xfrm rot="21416019">
              <a:off x="1871609" y="1418321"/>
              <a:ext cx="1184354" cy="1757482"/>
              <a:chOff x="1954235" y="940257"/>
              <a:chExt cx="1184354" cy="1757482"/>
            </a:xfrm>
          </p:grpSpPr>
          <p:sp>
            <p:nvSpPr>
              <p:cNvPr id="41" name="Formă liberă: formă 40">
                <a:extLst>
                  <a:ext uri="{FF2B5EF4-FFF2-40B4-BE49-F238E27FC236}">
                    <a16:creationId xmlns:a16="http://schemas.microsoft.com/office/drawing/2014/main" id="{3BCDF162-D6F2-401F-80C6-44D73EAD521C}"/>
                  </a:ext>
                </a:extLst>
              </p:cNvPr>
              <p:cNvSpPr/>
              <p:nvPr/>
            </p:nvSpPr>
            <p:spPr>
              <a:xfrm rot="448728">
                <a:off x="2573782" y="2034547"/>
                <a:ext cx="95784" cy="663192"/>
              </a:xfrm>
              <a:custGeom>
                <a:avLst/>
                <a:gdLst>
                  <a:gd name="connsiteX0" fmla="*/ 0 w 95784"/>
                  <a:gd name="connsiteY0" fmla="*/ 0 h 663192"/>
                  <a:gd name="connsiteX1" fmla="*/ 5025 w 95784"/>
                  <a:gd name="connsiteY1" fmla="*/ 25121 h 663192"/>
                  <a:gd name="connsiteX2" fmla="*/ 15073 w 95784"/>
                  <a:gd name="connsiteY2" fmla="*/ 65315 h 663192"/>
                  <a:gd name="connsiteX3" fmla="*/ 25121 w 95784"/>
                  <a:gd name="connsiteY3" fmla="*/ 110532 h 663192"/>
                  <a:gd name="connsiteX4" fmla="*/ 35170 w 95784"/>
                  <a:gd name="connsiteY4" fmla="*/ 140677 h 663192"/>
                  <a:gd name="connsiteX5" fmla="*/ 40194 w 95784"/>
                  <a:gd name="connsiteY5" fmla="*/ 165798 h 663192"/>
                  <a:gd name="connsiteX6" fmla="*/ 50242 w 95784"/>
                  <a:gd name="connsiteY6" fmla="*/ 195943 h 663192"/>
                  <a:gd name="connsiteX7" fmla="*/ 60291 w 95784"/>
                  <a:gd name="connsiteY7" fmla="*/ 246185 h 663192"/>
                  <a:gd name="connsiteX8" fmla="*/ 65315 w 95784"/>
                  <a:gd name="connsiteY8" fmla="*/ 261258 h 663192"/>
                  <a:gd name="connsiteX9" fmla="*/ 75363 w 95784"/>
                  <a:gd name="connsiteY9" fmla="*/ 306475 h 663192"/>
                  <a:gd name="connsiteX10" fmla="*/ 90436 w 95784"/>
                  <a:gd name="connsiteY10" fmla="*/ 442128 h 663192"/>
                  <a:gd name="connsiteX11" fmla="*/ 90436 w 95784"/>
                  <a:gd name="connsiteY11" fmla="*/ 607926 h 663192"/>
                  <a:gd name="connsiteX12" fmla="*/ 80387 w 95784"/>
                  <a:gd name="connsiteY12" fmla="*/ 638071 h 663192"/>
                  <a:gd name="connsiteX13" fmla="*/ 75363 w 95784"/>
                  <a:gd name="connsiteY13" fmla="*/ 653143 h 663192"/>
                  <a:gd name="connsiteX14" fmla="*/ 65315 w 95784"/>
                  <a:gd name="connsiteY14" fmla="*/ 663192 h 66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5784" h="663192">
                    <a:moveTo>
                      <a:pt x="0" y="0"/>
                    </a:moveTo>
                    <a:cubicBezTo>
                      <a:pt x="1675" y="8374"/>
                      <a:pt x="3105" y="16800"/>
                      <a:pt x="5025" y="25121"/>
                    </a:cubicBezTo>
                    <a:cubicBezTo>
                      <a:pt x="8130" y="38578"/>
                      <a:pt x="12365" y="51773"/>
                      <a:pt x="15073" y="65315"/>
                    </a:cubicBezTo>
                    <a:cubicBezTo>
                      <a:pt x="17941" y="79656"/>
                      <a:pt x="20864" y="96343"/>
                      <a:pt x="25121" y="110532"/>
                    </a:cubicBezTo>
                    <a:cubicBezTo>
                      <a:pt x="28165" y="120677"/>
                      <a:pt x="33093" y="130291"/>
                      <a:pt x="35170" y="140677"/>
                    </a:cubicBezTo>
                    <a:cubicBezTo>
                      <a:pt x="36845" y="149051"/>
                      <a:pt x="37947" y="157559"/>
                      <a:pt x="40194" y="165798"/>
                    </a:cubicBezTo>
                    <a:cubicBezTo>
                      <a:pt x="42981" y="176017"/>
                      <a:pt x="48165" y="185557"/>
                      <a:pt x="50242" y="195943"/>
                    </a:cubicBezTo>
                    <a:cubicBezTo>
                      <a:pt x="53592" y="212690"/>
                      <a:pt x="54890" y="229982"/>
                      <a:pt x="60291" y="246185"/>
                    </a:cubicBezTo>
                    <a:cubicBezTo>
                      <a:pt x="61966" y="251209"/>
                      <a:pt x="63860" y="256166"/>
                      <a:pt x="65315" y="261258"/>
                    </a:cubicBezTo>
                    <a:cubicBezTo>
                      <a:pt x="70046" y="277816"/>
                      <a:pt x="71909" y="289205"/>
                      <a:pt x="75363" y="306475"/>
                    </a:cubicBezTo>
                    <a:cubicBezTo>
                      <a:pt x="86009" y="428910"/>
                      <a:pt x="76032" y="384522"/>
                      <a:pt x="90436" y="442128"/>
                    </a:cubicBezTo>
                    <a:cubicBezTo>
                      <a:pt x="95140" y="512694"/>
                      <a:pt x="99648" y="534231"/>
                      <a:pt x="90436" y="607926"/>
                    </a:cubicBezTo>
                    <a:cubicBezTo>
                      <a:pt x="89122" y="618436"/>
                      <a:pt x="83737" y="628023"/>
                      <a:pt x="80387" y="638071"/>
                    </a:cubicBezTo>
                    <a:cubicBezTo>
                      <a:pt x="78712" y="643095"/>
                      <a:pt x="79107" y="649398"/>
                      <a:pt x="75363" y="653143"/>
                    </a:cubicBezTo>
                    <a:lnTo>
                      <a:pt x="65315" y="663192"/>
                    </a:lnTo>
                  </a:path>
                </a:pathLst>
              </a:custGeom>
              <a:noFill/>
              <a:ln w="28575" cap="flat" cmpd="sng" algn="ctr">
                <a:solidFill>
                  <a:srgbClr val="70AD47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Formă liberă: formă 41">
                <a:extLst>
                  <a:ext uri="{FF2B5EF4-FFF2-40B4-BE49-F238E27FC236}">
                    <a16:creationId xmlns:a16="http://schemas.microsoft.com/office/drawing/2014/main" id="{261E5BA4-29F8-4090-8DFA-9732420E7597}"/>
                  </a:ext>
                </a:extLst>
              </p:cNvPr>
              <p:cNvSpPr/>
              <p:nvPr/>
            </p:nvSpPr>
            <p:spPr>
              <a:xfrm rot="183981">
                <a:off x="2357039" y="1665843"/>
                <a:ext cx="436269" cy="369679"/>
              </a:xfrm>
              <a:custGeom>
                <a:avLst/>
                <a:gdLst>
                  <a:gd name="connsiteX0" fmla="*/ 626 w 436269"/>
                  <a:gd name="connsiteY0" fmla="*/ 40211 h 369679"/>
                  <a:gd name="connsiteX1" fmla="*/ 96085 w 436269"/>
                  <a:gd name="connsiteY1" fmla="*/ 105525 h 369679"/>
                  <a:gd name="connsiteX2" fmla="*/ 156375 w 436269"/>
                  <a:gd name="connsiteY2" fmla="*/ 195960 h 369679"/>
                  <a:gd name="connsiteX3" fmla="*/ 221689 w 436269"/>
                  <a:gd name="connsiteY3" fmla="*/ 336637 h 369679"/>
                  <a:gd name="connsiteX4" fmla="*/ 281980 w 436269"/>
                  <a:gd name="connsiteY4" fmla="*/ 361758 h 369679"/>
                  <a:gd name="connsiteX5" fmla="*/ 332221 w 436269"/>
                  <a:gd name="connsiteY5" fmla="*/ 226105 h 369679"/>
                  <a:gd name="connsiteX6" fmla="*/ 347294 w 436269"/>
                  <a:gd name="connsiteY6" fmla="*/ 125621 h 369679"/>
                  <a:gd name="connsiteX7" fmla="*/ 427681 w 436269"/>
                  <a:gd name="connsiteY7" fmla="*/ 50259 h 369679"/>
                  <a:gd name="connsiteX8" fmla="*/ 422657 w 436269"/>
                  <a:gd name="connsiteY8" fmla="*/ 17 h 369679"/>
                  <a:gd name="connsiteX9" fmla="*/ 327197 w 436269"/>
                  <a:gd name="connsiteY9" fmla="*/ 55283 h 369679"/>
                  <a:gd name="connsiteX10" fmla="*/ 146327 w 436269"/>
                  <a:gd name="connsiteY10" fmla="*/ 40211 h 369679"/>
                  <a:gd name="connsiteX11" fmla="*/ 626 w 436269"/>
                  <a:gd name="connsiteY11" fmla="*/ 40211 h 36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6269" h="369679">
                    <a:moveTo>
                      <a:pt x="626" y="40211"/>
                    </a:moveTo>
                    <a:cubicBezTo>
                      <a:pt x="-7748" y="51097"/>
                      <a:pt x="70127" y="79567"/>
                      <a:pt x="96085" y="105525"/>
                    </a:cubicBezTo>
                    <a:cubicBezTo>
                      <a:pt x="122043" y="131483"/>
                      <a:pt x="135441" y="157441"/>
                      <a:pt x="156375" y="195960"/>
                    </a:cubicBezTo>
                    <a:cubicBezTo>
                      <a:pt x="177309" y="234479"/>
                      <a:pt x="200755" y="309004"/>
                      <a:pt x="221689" y="336637"/>
                    </a:cubicBezTo>
                    <a:cubicBezTo>
                      <a:pt x="242623" y="364270"/>
                      <a:pt x="263558" y="380180"/>
                      <a:pt x="281980" y="361758"/>
                    </a:cubicBezTo>
                    <a:cubicBezTo>
                      <a:pt x="300402" y="343336"/>
                      <a:pt x="321335" y="265461"/>
                      <a:pt x="332221" y="226105"/>
                    </a:cubicBezTo>
                    <a:cubicBezTo>
                      <a:pt x="343107" y="186749"/>
                      <a:pt x="331384" y="154929"/>
                      <a:pt x="347294" y="125621"/>
                    </a:cubicBezTo>
                    <a:cubicBezTo>
                      <a:pt x="363204" y="96313"/>
                      <a:pt x="415121" y="71193"/>
                      <a:pt x="427681" y="50259"/>
                    </a:cubicBezTo>
                    <a:cubicBezTo>
                      <a:pt x="440241" y="29325"/>
                      <a:pt x="439404" y="-820"/>
                      <a:pt x="422657" y="17"/>
                    </a:cubicBezTo>
                    <a:cubicBezTo>
                      <a:pt x="405910" y="854"/>
                      <a:pt x="373252" y="48584"/>
                      <a:pt x="327197" y="55283"/>
                    </a:cubicBezTo>
                    <a:cubicBezTo>
                      <a:pt x="281142" y="61982"/>
                      <a:pt x="193219" y="41048"/>
                      <a:pt x="146327" y="40211"/>
                    </a:cubicBezTo>
                    <a:cubicBezTo>
                      <a:pt x="99435" y="39374"/>
                      <a:pt x="9000" y="29325"/>
                      <a:pt x="626" y="40211"/>
                    </a:cubicBezTo>
                    <a:close/>
                  </a:path>
                </a:pathLst>
              </a:custGeom>
              <a:solidFill>
                <a:srgbClr val="70AD47">
                  <a:lumMod val="75000"/>
                </a:srgbClr>
              </a:solidFill>
              <a:ln w="12700" cap="flat" cmpd="sng" algn="ctr">
                <a:solidFill>
                  <a:srgbClr val="70AD47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Formă liberă: formă 42">
                <a:extLst>
                  <a:ext uri="{FF2B5EF4-FFF2-40B4-BE49-F238E27FC236}">
                    <a16:creationId xmlns:a16="http://schemas.microsoft.com/office/drawing/2014/main" id="{104ABA49-4112-4903-A52B-8418D8AC2EAB}"/>
                  </a:ext>
                </a:extLst>
              </p:cNvPr>
              <p:cNvSpPr/>
              <p:nvPr/>
            </p:nvSpPr>
            <p:spPr>
              <a:xfrm>
                <a:off x="2007611" y="940257"/>
                <a:ext cx="1090026" cy="790685"/>
              </a:xfrm>
              <a:custGeom>
                <a:avLst/>
                <a:gdLst>
                  <a:gd name="connsiteX0" fmla="*/ 26367 w 1090026"/>
                  <a:gd name="connsiteY0" fmla="*/ 235399 h 790685"/>
                  <a:gd name="connsiteX1" fmla="*/ 277505 w 1090026"/>
                  <a:gd name="connsiteY1" fmla="*/ 16458 h 790685"/>
                  <a:gd name="connsiteX2" fmla="*/ 502886 w 1090026"/>
                  <a:gd name="connsiteY2" fmla="*/ 16458 h 790685"/>
                  <a:gd name="connsiteX3" fmla="*/ 754024 w 1090026"/>
                  <a:gd name="connsiteY3" fmla="*/ 22897 h 790685"/>
                  <a:gd name="connsiteX4" fmla="*/ 953646 w 1090026"/>
                  <a:gd name="connsiteY4" fmla="*/ 164565 h 790685"/>
                  <a:gd name="connsiteX5" fmla="*/ 1063117 w 1090026"/>
                  <a:gd name="connsiteY5" fmla="*/ 267596 h 790685"/>
                  <a:gd name="connsiteX6" fmla="*/ 1088874 w 1090026"/>
                  <a:gd name="connsiteY6" fmla="*/ 512294 h 790685"/>
                  <a:gd name="connsiteX7" fmla="*/ 1037359 w 1090026"/>
                  <a:gd name="connsiteY7" fmla="*/ 673280 h 790685"/>
                  <a:gd name="connsiteX8" fmla="*/ 754024 w 1090026"/>
                  <a:gd name="connsiteY8" fmla="*/ 776311 h 790685"/>
                  <a:gd name="connsiteX9" fmla="*/ 554401 w 1090026"/>
                  <a:gd name="connsiteY9" fmla="*/ 789190 h 790685"/>
                  <a:gd name="connsiteX10" fmla="*/ 335460 w 1090026"/>
                  <a:gd name="connsiteY10" fmla="*/ 769872 h 790685"/>
                  <a:gd name="connsiteX11" fmla="*/ 116519 w 1090026"/>
                  <a:gd name="connsiteY11" fmla="*/ 666841 h 790685"/>
                  <a:gd name="connsiteX12" fmla="*/ 19928 w 1090026"/>
                  <a:gd name="connsiteY12" fmla="*/ 486537 h 790685"/>
                  <a:gd name="connsiteX13" fmla="*/ 26367 w 1090026"/>
                  <a:gd name="connsiteY13" fmla="*/ 235399 h 79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90026" h="790685">
                    <a:moveTo>
                      <a:pt x="26367" y="235399"/>
                    </a:moveTo>
                    <a:cubicBezTo>
                      <a:pt x="69297" y="157052"/>
                      <a:pt x="198085" y="52948"/>
                      <a:pt x="277505" y="16458"/>
                    </a:cubicBezTo>
                    <a:cubicBezTo>
                      <a:pt x="356925" y="-20032"/>
                      <a:pt x="423466" y="15385"/>
                      <a:pt x="502886" y="16458"/>
                    </a:cubicBezTo>
                    <a:cubicBezTo>
                      <a:pt x="582306" y="17531"/>
                      <a:pt x="678897" y="-1787"/>
                      <a:pt x="754024" y="22897"/>
                    </a:cubicBezTo>
                    <a:cubicBezTo>
                      <a:pt x="829151" y="47581"/>
                      <a:pt x="902131" y="123782"/>
                      <a:pt x="953646" y="164565"/>
                    </a:cubicBezTo>
                    <a:cubicBezTo>
                      <a:pt x="1005161" y="205348"/>
                      <a:pt x="1040579" y="209641"/>
                      <a:pt x="1063117" y="267596"/>
                    </a:cubicBezTo>
                    <a:cubicBezTo>
                      <a:pt x="1085655" y="325551"/>
                      <a:pt x="1093167" y="444680"/>
                      <a:pt x="1088874" y="512294"/>
                    </a:cubicBezTo>
                    <a:cubicBezTo>
                      <a:pt x="1084581" y="579908"/>
                      <a:pt x="1093167" y="629277"/>
                      <a:pt x="1037359" y="673280"/>
                    </a:cubicBezTo>
                    <a:cubicBezTo>
                      <a:pt x="981551" y="717283"/>
                      <a:pt x="834517" y="756993"/>
                      <a:pt x="754024" y="776311"/>
                    </a:cubicBezTo>
                    <a:cubicBezTo>
                      <a:pt x="673531" y="795629"/>
                      <a:pt x="624162" y="790263"/>
                      <a:pt x="554401" y="789190"/>
                    </a:cubicBezTo>
                    <a:cubicBezTo>
                      <a:pt x="484640" y="788117"/>
                      <a:pt x="408440" y="790263"/>
                      <a:pt x="335460" y="769872"/>
                    </a:cubicBezTo>
                    <a:cubicBezTo>
                      <a:pt x="262480" y="749481"/>
                      <a:pt x="169108" y="714063"/>
                      <a:pt x="116519" y="666841"/>
                    </a:cubicBezTo>
                    <a:cubicBezTo>
                      <a:pt x="63930" y="619619"/>
                      <a:pt x="38173" y="560591"/>
                      <a:pt x="19928" y="486537"/>
                    </a:cubicBezTo>
                    <a:cubicBezTo>
                      <a:pt x="1683" y="412484"/>
                      <a:pt x="-16563" y="313746"/>
                      <a:pt x="26367" y="235399"/>
                    </a:cubicBezTo>
                    <a:close/>
                  </a:path>
                </a:pathLst>
              </a:custGeom>
              <a:solidFill>
                <a:srgbClr val="FB61C8"/>
              </a:solidFill>
              <a:ln w="1270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B3BB32F8-9146-4736-9DF4-29D92F0370C1}"/>
                  </a:ext>
                </a:extLst>
              </p:cNvPr>
              <p:cNvSpPr/>
              <p:nvPr/>
            </p:nvSpPr>
            <p:spPr>
              <a:xfrm>
                <a:off x="1954235" y="1040211"/>
                <a:ext cx="571701" cy="589932"/>
              </a:xfrm>
              <a:prstGeom prst="arc">
                <a:avLst>
                  <a:gd name="adj1" fmla="val 16946615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1B734D5D-8547-4539-B939-9FD34E9F354F}"/>
                  </a:ext>
                </a:extLst>
              </p:cNvPr>
              <p:cNvSpPr/>
              <p:nvPr/>
            </p:nvSpPr>
            <p:spPr>
              <a:xfrm rot="18247446">
                <a:off x="2083067" y="1316050"/>
                <a:ext cx="463437" cy="557023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675BD0D-AFCF-4D50-BAE8-22B6B2458302}"/>
                  </a:ext>
                </a:extLst>
              </p:cNvPr>
              <p:cNvSpPr/>
              <p:nvPr/>
            </p:nvSpPr>
            <p:spPr>
              <a:xfrm>
                <a:off x="2403223" y="1278169"/>
                <a:ext cx="298802" cy="15454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0AE7EBCB-D08E-4A51-A27A-E32903F49704}"/>
                  </a:ext>
                </a:extLst>
              </p:cNvPr>
              <p:cNvSpPr/>
              <p:nvPr/>
            </p:nvSpPr>
            <p:spPr>
              <a:xfrm rot="14731764">
                <a:off x="2441568" y="1290236"/>
                <a:ext cx="269205" cy="534604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F265555B-EE09-42C2-8257-409C976144A0}"/>
                  </a:ext>
                </a:extLst>
              </p:cNvPr>
              <p:cNvSpPr/>
              <p:nvPr/>
            </p:nvSpPr>
            <p:spPr>
              <a:xfrm rot="5237841" flipH="1">
                <a:off x="2364731" y="1446602"/>
                <a:ext cx="548633" cy="451494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FFDF91FC-9D31-4596-9A0E-3BBACCBF9A13}"/>
                  </a:ext>
                </a:extLst>
              </p:cNvPr>
              <p:cNvSpPr/>
              <p:nvPr/>
            </p:nvSpPr>
            <p:spPr>
              <a:xfrm rot="5400000" flipH="1" flipV="1">
                <a:off x="2573302" y="1041094"/>
                <a:ext cx="565339" cy="483330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6BF624F1-13FD-47DF-AC4A-FC3F3DCACFCA}"/>
                  </a:ext>
                </a:extLst>
              </p:cNvPr>
              <p:cNvSpPr/>
              <p:nvPr/>
            </p:nvSpPr>
            <p:spPr>
              <a:xfrm rot="8546625" flipH="1" flipV="1">
                <a:off x="2573250" y="1300038"/>
                <a:ext cx="565339" cy="483330"/>
              </a:xfrm>
              <a:prstGeom prst="arc">
                <a:avLst>
                  <a:gd name="adj1" fmla="val 16200000"/>
                  <a:gd name="adj2" fmla="val 21101750"/>
                </a:avLst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upare 17">
              <a:extLst>
                <a:ext uri="{FF2B5EF4-FFF2-40B4-BE49-F238E27FC236}">
                  <a16:creationId xmlns:a16="http://schemas.microsoft.com/office/drawing/2014/main" id="{F2C93D66-F2A7-4F2E-B065-2147BE9C476C}"/>
                </a:ext>
              </a:extLst>
            </p:cNvPr>
            <p:cNvGrpSpPr/>
            <p:nvPr/>
          </p:nvGrpSpPr>
          <p:grpSpPr>
            <a:xfrm rot="20953383">
              <a:off x="535494" y="2885484"/>
              <a:ext cx="2432418" cy="1150314"/>
              <a:chOff x="738025" y="3205475"/>
              <a:chExt cx="2432418" cy="1150314"/>
            </a:xfrm>
          </p:grpSpPr>
          <p:grpSp>
            <p:nvGrpSpPr>
              <p:cNvPr id="31" name="Grupare 30">
                <a:extLst>
                  <a:ext uri="{FF2B5EF4-FFF2-40B4-BE49-F238E27FC236}">
                    <a16:creationId xmlns:a16="http://schemas.microsoft.com/office/drawing/2014/main" id="{F7CA2E61-516A-4DD8-A41B-A27976F652D9}"/>
                  </a:ext>
                </a:extLst>
              </p:cNvPr>
              <p:cNvGrpSpPr/>
              <p:nvPr/>
            </p:nvGrpSpPr>
            <p:grpSpPr>
              <a:xfrm>
                <a:off x="1761300" y="3205475"/>
                <a:ext cx="1191478" cy="792886"/>
                <a:chOff x="1761300" y="3205475"/>
                <a:chExt cx="1191478" cy="792886"/>
              </a:xfrm>
            </p:grpSpPr>
            <p:sp>
              <p:nvSpPr>
                <p:cNvPr id="33" name="Formă liberă: formă 32">
                  <a:extLst>
                    <a:ext uri="{FF2B5EF4-FFF2-40B4-BE49-F238E27FC236}">
                      <a16:creationId xmlns:a16="http://schemas.microsoft.com/office/drawing/2014/main" id="{A1FB1891-4EE5-42C0-9C71-3357D3200284}"/>
                    </a:ext>
                  </a:extLst>
                </p:cNvPr>
                <p:cNvSpPr/>
                <p:nvPr/>
              </p:nvSpPr>
              <p:spPr>
                <a:xfrm rot="200121">
                  <a:off x="1761300" y="3205475"/>
                  <a:ext cx="1191478" cy="792886"/>
                </a:xfrm>
                <a:custGeom>
                  <a:avLst/>
                  <a:gdLst>
                    <a:gd name="connsiteX0" fmla="*/ 1090908 w 1191478"/>
                    <a:gd name="connsiteY0" fmla="*/ 207139 h 792886"/>
                    <a:gd name="connsiteX1" fmla="*/ 1090908 w 1191478"/>
                    <a:gd name="connsiteY1" fmla="*/ 141824 h 792886"/>
                    <a:gd name="connsiteX2" fmla="*/ 889940 w 1191478"/>
                    <a:gd name="connsiteY2" fmla="*/ 31293 h 792886"/>
                    <a:gd name="connsiteX3" fmla="*/ 688973 w 1191478"/>
                    <a:gd name="connsiteY3" fmla="*/ 1147 h 792886"/>
                    <a:gd name="connsiteX4" fmla="*/ 437765 w 1191478"/>
                    <a:gd name="connsiteY4" fmla="*/ 61438 h 792886"/>
                    <a:gd name="connsiteX5" fmla="*/ 196604 w 1191478"/>
                    <a:gd name="connsiteY5" fmla="*/ 242308 h 792886"/>
                    <a:gd name="connsiteX6" fmla="*/ 45879 w 1191478"/>
                    <a:gd name="connsiteY6" fmla="*/ 478444 h 792886"/>
                    <a:gd name="connsiteX7" fmla="*/ 5686 w 1191478"/>
                    <a:gd name="connsiteY7" fmla="*/ 583952 h 792886"/>
                    <a:gd name="connsiteX8" fmla="*/ 151387 w 1191478"/>
                    <a:gd name="connsiteY8" fmla="*/ 594000 h 792886"/>
                    <a:gd name="connsiteX9" fmla="*/ 236798 w 1191478"/>
                    <a:gd name="connsiteY9" fmla="*/ 604049 h 792886"/>
                    <a:gd name="connsiteX10" fmla="*/ 397571 w 1191478"/>
                    <a:gd name="connsiteY10" fmla="*/ 689460 h 792886"/>
                    <a:gd name="connsiteX11" fmla="*/ 618635 w 1191478"/>
                    <a:gd name="connsiteY11" fmla="*/ 779895 h 792886"/>
                    <a:gd name="connsiteX12" fmla="*/ 849747 w 1191478"/>
                    <a:gd name="connsiteY12" fmla="*/ 784919 h 792886"/>
                    <a:gd name="connsiteX13" fmla="*/ 1085883 w 1191478"/>
                    <a:gd name="connsiteY13" fmla="*/ 709556 h 792886"/>
                    <a:gd name="connsiteX14" fmla="*/ 1181343 w 1191478"/>
                    <a:gd name="connsiteY14" fmla="*/ 563855 h 792886"/>
                    <a:gd name="connsiteX15" fmla="*/ 1181343 w 1191478"/>
                    <a:gd name="connsiteY15" fmla="*/ 282501 h 792886"/>
                    <a:gd name="connsiteX16" fmla="*/ 1090908 w 1191478"/>
                    <a:gd name="connsiteY16" fmla="*/ 207139 h 792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191478" h="792886">
                      <a:moveTo>
                        <a:pt x="1090908" y="207139"/>
                      </a:moveTo>
                      <a:cubicBezTo>
                        <a:pt x="1075836" y="183693"/>
                        <a:pt x="1124403" y="171132"/>
                        <a:pt x="1090908" y="141824"/>
                      </a:cubicBezTo>
                      <a:cubicBezTo>
                        <a:pt x="1057413" y="112516"/>
                        <a:pt x="956929" y="54739"/>
                        <a:pt x="889940" y="31293"/>
                      </a:cubicBezTo>
                      <a:cubicBezTo>
                        <a:pt x="822951" y="7847"/>
                        <a:pt x="764335" y="-3877"/>
                        <a:pt x="688973" y="1147"/>
                      </a:cubicBezTo>
                      <a:cubicBezTo>
                        <a:pt x="613611" y="6171"/>
                        <a:pt x="519826" y="21245"/>
                        <a:pt x="437765" y="61438"/>
                      </a:cubicBezTo>
                      <a:cubicBezTo>
                        <a:pt x="355704" y="101631"/>
                        <a:pt x="261918" y="172807"/>
                        <a:pt x="196604" y="242308"/>
                      </a:cubicBezTo>
                      <a:cubicBezTo>
                        <a:pt x="131290" y="311809"/>
                        <a:pt x="77699" y="421503"/>
                        <a:pt x="45879" y="478444"/>
                      </a:cubicBezTo>
                      <a:cubicBezTo>
                        <a:pt x="14059" y="535385"/>
                        <a:pt x="-11899" y="564693"/>
                        <a:pt x="5686" y="583952"/>
                      </a:cubicBezTo>
                      <a:cubicBezTo>
                        <a:pt x="23271" y="603211"/>
                        <a:pt x="112868" y="590651"/>
                        <a:pt x="151387" y="594000"/>
                      </a:cubicBezTo>
                      <a:cubicBezTo>
                        <a:pt x="189906" y="597349"/>
                        <a:pt x="195767" y="588139"/>
                        <a:pt x="236798" y="604049"/>
                      </a:cubicBezTo>
                      <a:cubicBezTo>
                        <a:pt x="277829" y="619959"/>
                        <a:pt x="333931" y="660152"/>
                        <a:pt x="397571" y="689460"/>
                      </a:cubicBezTo>
                      <a:cubicBezTo>
                        <a:pt x="461210" y="718768"/>
                        <a:pt x="543272" y="763985"/>
                        <a:pt x="618635" y="779895"/>
                      </a:cubicBezTo>
                      <a:cubicBezTo>
                        <a:pt x="693998" y="795805"/>
                        <a:pt x="771872" y="796642"/>
                        <a:pt x="849747" y="784919"/>
                      </a:cubicBezTo>
                      <a:cubicBezTo>
                        <a:pt x="927622" y="773196"/>
                        <a:pt x="1030617" y="746400"/>
                        <a:pt x="1085883" y="709556"/>
                      </a:cubicBezTo>
                      <a:cubicBezTo>
                        <a:pt x="1141149" y="672712"/>
                        <a:pt x="1165433" y="635031"/>
                        <a:pt x="1181343" y="563855"/>
                      </a:cubicBezTo>
                      <a:cubicBezTo>
                        <a:pt x="1197253" y="492679"/>
                        <a:pt x="1192229" y="341954"/>
                        <a:pt x="1181343" y="282501"/>
                      </a:cubicBezTo>
                      <a:cubicBezTo>
                        <a:pt x="1170457" y="223048"/>
                        <a:pt x="1105980" y="230585"/>
                        <a:pt x="1090908" y="207139"/>
                      </a:cubicBezTo>
                      <a:close/>
                    </a:path>
                  </a:pathLst>
                </a:custGeom>
                <a:solidFill>
                  <a:srgbClr val="70AD47">
                    <a:lumMod val="75000"/>
                  </a:srgbClr>
                </a:solidFill>
                <a:ln w="12700" cap="flat" cmpd="sng" algn="ctr">
                  <a:solidFill>
                    <a:srgbClr val="70AD47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o-RO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4" name="Grupare 33">
                  <a:extLst>
                    <a:ext uri="{FF2B5EF4-FFF2-40B4-BE49-F238E27FC236}">
                      <a16:creationId xmlns:a16="http://schemas.microsoft.com/office/drawing/2014/main" id="{BD29B3BB-F833-4EBB-8847-7898FA7C0EBE}"/>
                    </a:ext>
                  </a:extLst>
                </p:cNvPr>
                <p:cNvGrpSpPr/>
                <p:nvPr/>
              </p:nvGrpSpPr>
              <p:grpSpPr>
                <a:xfrm>
                  <a:off x="1865794" y="3308983"/>
                  <a:ext cx="871594" cy="606711"/>
                  <a:chOff x="1865794" y="3308983"/>
                  <a:chExt cx="871594" cy="606711"/>
                </a:xfrm>
              </p:grpSpPr>
              <p:sp>
                <p:nvSpPr>
                  <p:cNvPr id="35" name="Arc 34">
                    <a:extLst>
                      <a:ext uri="{FF2B5EF4-FFF2-40B4-BE49-F238E27FC236}">
                        <a16:creationId xmlns:a16="http://schemas.microsoft.com/office/drawing/2014/main" id="{AD16DA18-2919-4458-8839-D67BDF638ACC}"/>
                      </a:ext>
                    </a:extLst>
                  </p:cNvPr>
                  <p:cNvSpPr/>
                  <p:nvPr/>
                </p:nvSpPr>
                <p:spPr>
                  <a:xfrm rot="11334428" flipH="1" flipV="1">
                    <a:off x="2112566" y="3330499"/>
                    <a:ext cx="606711" cy="246166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6" name="Arc 35">
                    <a:extLst>
                      <a:ext uri="{FF2B5EF4-FFF2-40B4-BE49-F238E27FC236}">
                        <a16:creationId xmlns:a16="http://schemas.microsoft.com/office/drawing/2014/main" id="{CB88E003-BFF6-4635-B5A6-AD3F55AA89DE}"/>
                      </a:ext>
                    </a:extLst>
                  </p:cNvPr>
                  <p:cNvSpPr/>
                  <p:nvPr/>
                </p:nvSpPr>
                <p:spPr>
                  <a:xfrm rot="11061634" flipH="1" flipV="1">
                    <a:off x="1973851" y="3445814"/>
                    <a:ext cx="449335" cy="184398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7" name="Arc 36">
                    <a:extLst>
                      <a:ext uri="{FF2B5EF4-FFF2-40B4-BE49-F238E27FC236}">
                        <a16:creationId xmlns:a16="http://schemas.microsoft.com/office/drawing/2014/main" id="{C691E201-A2A7-4122-B016-52A36A08319D}"/>
                      </a:ext>
                    </a:extLst>
                  </p:cNvPr>
                  <p:cNvSpPr/>
                  <p:nvPr/>
                </p:nvSpPr>
                <p:spPr>
                  <a:xfrm rot="10461275" flipH="1" flipV="1">
                    <a:off x="1865794" y="3553634"/>
                    <a:ext cx="302498" cy="137034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" name="Arc 37">
                    <a:extLst>
                      <a:ext uri="{FF2B5EF4-FFF2-40B4-BE49-F238E27FC236}">
                        <a16:creationId xmlns:a16="http://schemas.microsoft.com/office/drawing/2014/main" id="{BBE27D83-010E-4A39-872F-D784F2C82B91}"/>
                      </a:ext>
                    </a:extLst>
                  </p:cNvPr>
                  <p:cNvSpPr/>
                  <p:nvPr/>
                </p:nvSpPr>
                <p:spPr>
                  <a:xfrm rot="17466284" flipH="1" flipV="1">
                    <a:off x="2310949" y="3489256"/>
                    <a:ext cx="606711" cy="246166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45356BE4-E833-4632-A95C-304FD1F776F0}"/>
                      </a:ext>
                    </a:extLst>
                  </p:cNvPr>
                  <p:cNvSpPr/>
                  <p:nvPr/>
                </p:nvSpPr>
                <p:spPr>
                  <a:xfrm rot="18093791" flipH="1" flipV="1">
                    <a:off x="2199012" y="3507110"/>
                    <a:ext cx="449335" cy="184398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206DEB22-3B8F-4446-B15D-B797B79903BB}"/>
                      </a:ext>
                    </a:extLst>
                  </p:cNvPr>
                  <p:cNvSpPr/>
                  <p:nvPr/>
                </p:nvSpPr>
                <p:spPr>
                  <a:xfrm rot="18210694" flipH="1" flipV="1">
                    <a:off x="2026258" y="3548840"/>
                    <a:ext cx="302498" cy="137034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32" name="Arc 31">
                <a:extLst>
                  <a:ext uri="{FF2B5EF4-FFF2-40B4-BE49-F238E27FC236}">
                    <a16:creationId xmlns:a16="http://schemas.microsoft.com/office/drawing/2014/main" id="{BA3A6DC5-0DE9-4B38-944F-0C9B92D6CB93}"/>
                  </a:ext>
                </a:extLst>
              </p:cNvPr>
              <p:cNvSpPr/>
              <p:nvPr/>
            </p:nvSpPr>
            <p:spPr>
              <a:xfrm rot="9481748" flipH="1" flipV="1">
                <a:off x="738025" y="3679907"/>
                <a:ext cx="2432418" cy="675882"/>
              </a:xfrm>
              <a:prstGeom prst="arc">
                <a:avLst>
                  <a:gd name="adj1" fmla="val 16200000"/>
                  <a:gd name="adj2" fmla="val 20961160"/>
                </a:avLst>
              </a:prstGeom>
              <a:noFill/>
              <a:ln w="6350" cap="flat" cmpd="sng" algn="ctr">
                <a:solidFill>
                  <a:srgbClr val="70AD47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upare 18">
              <a:extLst>
                <a:ext uri="{FF2B5EF4-FFF2-40B4-BE49-F238E27FC236}">
                  <a16:creationId xmlns:a16="http://schemas.microsoft.com/office/drawing/2014/main" id="{56F11589-125E-4FBD-82DC-14CB5F2BA757}"/>
                </a:ext>
              </a:extLst>
            </p:cNvPr>
            <p:cNvGrpSpPr/>
            <p:nvPr/>
          </p:nvGrpSpPr>
          <p:grpSpPr>
            <a:xfrm rot="20953383" flipH="1">
              <a:off x="2802456" y="2673073"/>
              <a:ext cx="1240007" cy="554866"/>
              <a:chOff x="738025" y="3205475"/>
              <a:chExt cx="2432418" cy="1150314"/>
            </a:xfrm>
          </p:grpSpPr>
          <p:grpSp>
            <p:nvGrpSpPr>
              <p:cNvPr id="21" name="Grupare 20">
                <a:extLst>
                  <a:ext uri="{FF2B5EF4-FFF2-40B4-BE49-F238E27FC236}">
                    <a16:creationId xmlns:a16="http://schemas.microsoft.com/office/drawing/2014/main" id="{DECA9919-FEB9-4AAE-A6DA-479AB496C8BB}"/>
                  </a:ext>
                </a:extLst>
              </p:cNvPr>
              <p:cNvGrpSpPr/>
              <p:nvPr/>
            </p:nvGrpSpPr>
            <p:grpSpPr>
              <a:xfrm>
                <a:off x="1761300" y="3205475"/>
                <a:ext cx="1191478" cy="792886"/>
                <a:chOff x="1761300" y="3205475"/>
                <a:chExt cx="1191478" cy="792886"/>
              </a:xfrm>
            </p:grpSpPr>
            <p:sp>
              <p:nvSpPr>
                <p:cNvPr id="23" name="Formă liberă: formă 22">
                  <a:extLst>
                    <a:ext uri="{FF2B5EF4-FFF2-40B4-BE49-F238E27FC236}">
                      <a16:creationId xmlns:a16="http://schemas.microsoft.com/office/drawing/2014/main" id="{6FA29772-EB99-409A-B619-14D19FD1CD43}"/>
                    </a:ext>
                  </a:extLst>
                </p:cNvPr>
                <p:cNvSpPr/>
                <p:nvPr/>
              </p:nvSpPr>
              <p:spPr>
                <a:xfrm rot="200121">
                  <a:off x="1761300" y="3205475"/>
                  <a:ext cx="1191478" cy="792886"/>
                </a:xfrm>
                <a:custGeom>
                  <a:avLst/>
                  <a:gdLst>
                    <a:gd name="connsiteX0" fmla="*/ 1090908 w 1191478"/>
                    <a:gd name="connsiteY0" fmla="*/ 207139 h 792886"/>
                    <a:gd name="connsiteX1" fmla="*/ 1090908 w 1191478"/>
                    <a:gd name="connsiteY1" fmla="*/ 141824 h 792886"/>
                    <a:gd name="connsiteX2" fmla="*/ 889940 w 1191478"/>
                    <a:gd name="connsiteY2" fmla="*/ 31293 h 792886"/>
                    <a:gd name="connsiteX3" fmla="*/ 688973 w 1191478"/>
                    <a:gd name="connsiteY3" fmla="*/ 1147 h 792886"/>
                    <a:gd name="connsiteX4" fmla="*/ 437765 w 1191478"/>
                    <a:gd name="connsiteY4" fmla="*/ 61438 h 792886"/>
                    <a:gd name="connsiteX5" fmla="*/ 196604 w 1191478"/>
                    <a:gd name="connsiteY5" fmla="*/ 242308 h 792886"/>
                    <a:gd name="connsiteX6" fmla="*/ 45879 w 1191478"/>
                    <a:gd name="connsiteY6" fmla="*/ 478444 h 792886"/>
                    <a:gd name="connsiteX7" fmla="*/ 5686 w 1191478"/>
                    <a:gd name="connsiteY7" fmla="*/ 583952 h 792886"/>
                    <a:gd name="connsiteX8" fmla="*/ 151387 w 1191478"/>
                    <a:gd name="connsiteY8" fmla="*/ 594000 h 792886"/>
                    <a:gd name="connsiteX9" fmla="*/ 236798 w 1191478"/>
                    <a:gd name="connsiteY9" fmla="*/ 604049 h 792886"/>
                    <a:gd name="connsiteX10" fmla="*/ 397571 w 1191478"/>
                    <a:gd name="connsiteY10" fmla="*/ 689460 h 792886"/>
                    <a:gd name="connsiteX11" fmla="*/ 618635 w 1191478"/>
                    <a:gd name="connsiteY11" fmla="*/ 779895 h 792886"/>
                    <a:gd name="connsiteX12" fmla="*/ 849747 w 1191478"/>
                    <a:gd name="connsiteY12" fmla="*/ 784919 h 792886"/>
                    <a:gd name="connsiteX13" fmla="*/ 1085883 w 1191478"/>
                    <a:gd name="connsiteY13" fmla="*/ 709556 h 792886"/>
                    <a:gd name="connsiteX14" fmla="*/ 1181343 w 1191478"/>
                    <a:gd name="connsiteY14" fmla="*/ 563855 h 792886"/>
                    <a:gd name="connsiteX15" fmla="*/ 1181343 w 1191478"/>
                    <a:gd name="connsiteY15" fmla="*/ 282501 h 792886"/>
                    <a:gd name="connsiteX16" fmla="*/ 1090908 w 1191478"/>
                    <a:gd name="connsiteY16" fmla="*/ 207139 h 792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191478" h="792886">
                      <a:moveTo>
                        <a:pt x="1090908" y="207139"/>
                      </a:moveTo>
                      <a:cubicBezTo>
                        <a:pt x="1075836" y="183693"/>
                        <a:pt x="1124403" y="171132"/>
                        <a:pt x="1090908" y="141824"/>
                      </a:cubicBezTo>
                      <a:cubicBezTo>
                        <a:pt x="1057413" y="112516"/>
                        <a:pt x="956929" y="54739"/>
                        <a:pt x="889940" y="31293"/>
                      </a:cubicBezTo>
                      <a:cubicBezTo>
                        <a:pt x="822951" y="7847"/>
                        <a:pt x="764335" y="-3877"/>
                        <a:pt x="688973" y="1147"/>
                      </a:cubicBezTo>
                      <a:cubicBezTo>
                        <a:pt x="613611" y="6171"/>
                        <a:pt x="519826" y="21245"/>
                        <a:pt x="437765" y="61438"/>
                      </a:cubicBezTo>
                      <a:cubicBezTo>
                        <a:pt x="355704" y="101631"/>
                        <a:pt x="261918" y="172807"/>
                        <a:pt x="196604" y="242308"/>
                      </a:cubicBezTo>
                      <a:cubicBezTo>
                        <a:pt x="131290" y="311809"/>
                        <a:pt x="77699" y="421503"/>
                        <a:pt x="45879" y="478444"/>
                      </a:cubicBezTo>
                      <a:cubicBezTo>
                        <a:pt x="14059" y="535385"/>
                        <a:pt x="-11899" y="564693"/>
                        <a:pt x="5686" y="583952"/>
                      </a:cubicBezTo>
                      <a:cubicBezTo>
                        <a:pt x="23271" y="603211"/>
                        <a:pt x="112868" y="590651"/>
                        <a:pt x="151387" y="594000"/>
                      </a:cubicBezTo>
                      <a:cubicBezTo>
                        <a:pt x="189906" y="597349"/>
                        <a:pt x="195767" y="588139"/>
                        <a:pt x="236798" y="604049"/>
                      </a:cubicBezTo>
                      <a:cubicBezTo>
                        <a:pt x="277829" y="619959"/>
                        <a:pt x="333931" y="660152"/>
                        <a:pt x="397571" y="689460"/>
                      </a:cubicBezTo>
                      <a:cubicBezTo>
                        <a:pt x="461210" y="718768"/>
                        <a:pt x="543272" y="763985"/>
                        <a:pt x="618635" y="779895"/>
                      </a:cubicBezTo>
                      <a:cubicBezTo>
                        <a:pt x="693998" y="795805"/>
                        <a:pt x="771872" y="796642"/>
                        <a:pt x="849747" y="784919"/>
                      </a:cubicBezTo>
                      <a:cubicBezTo>
                        <a:pt x="927622" y="773196"/>
                        <a:pt x="1030617" y="746400"/>
                        <a:pt x="1085883" y="709556"/>
                      </a:cubicBezTo>
                      <a:cubicBezTo>
                        <a:pt x="1141149" y="672712"/>
                        <a:pt x="1165433" y="635031"/>
                        <a:pt x="1181343" y="563855"/>
                      </a:cubicBezTo>
                      <a:cubicBezTo>
                        <a:pt x="1197253" y="492679"/>
                        <a:pt x="1192229" y="341954"/>
                        <a:pt x="1181343" y="282501"/>
                      </a:cubicBezTo>
                      <a:cubicBezTo>
                        <a:pt x="1170457" y="223048"/>
                        <a:pt x="1105980" y="230585"/>
                        <a:pt x="1090908" y="207139"/>
                      </a:cubicBezTo>
                      <a:close/>
                    </a:path>
                  </a:pathLst>
                </a:custGeom>
                <a:solidFill>
                  <a:srgbClr val="70AD47">
                    <a:lumMod val="75000"/>
                  </a:srgbClr>
                </a:solidFill>
                <a:ln w="12700" cap="flat" cmpd="sng" algn="ctr">
                  <a:solidFill>
                    <a:srgbClr val="70AD47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o-RO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4" name="Grupare 23">
                  <a:extLst>
                    <a:ext uri="{FF2B5EF4-FFF2-40B4-BE49-F238E27FC236}">
                      <a16:creationId xmlns:a16="http://schemas.microsoft.com/office/drawing/2014/main" id="{E150C3B5-7B75-45FF-B336-B10F59E1F757}"/>
                    </a:ext>
                  </a:extLst>
                </p:cNvPr>
                <p:cNvGrpSpPr/>
                <p:nvPr/>
              </p:nvGrpSpPr>
              <p:grpSpPr>
                <a:xfrm>
                  <a:off x="1865794" y="3308983"/>
                  <a:ext cx="871594" cy="606711"/>
                  <a:chOff x="1865794" y="3308983"/>
                  <a:chExt cx="871594" cy="606711"/>
                </a:xfrm>
              </p:grpSpPr>
              <p:sp>
                <p:nvSpPr>
                  <p:cNvPr id="25" name="Arc 24">
                    <a:extLst>
                      <a:ext uri="{FF2B5EF4-FFF2-40B4-BE49-F238E27FC236}">
                        <a16:creationId xmlns:a16="http://schemas.microsoft.com/office/drawing/2014/main" id="{5BA5D7B4-96BE-4372-A87F-19BE9B4D350F}"/>
                      </a:ext>
                    </a:extLst>
                  </p:cNvPr>
                  <p:cNvSpPr/>
                  <p:nvPr/>
                </p:nvSpPr>
                <p:spPr>
                  <a:xfrm rot="11334428" flipH="1" flipV="1">
                    <a:off x="2112566" y="3330499"/>
                    <a:ext cx="606711" cy="246166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Arc 25">
                    <a:extLst>
                      <a:ext uri="{FF2B5EF4-FFF2-40B4-BE49-F238E27FC236}">
                        <a16:creationId xmlns:a16="http://schemas.microsoft.com/office/drawing/2014/main" id="{97DB3B19-E349-4EC8-A62A-BCD8203BAF2E}"/>
                      </a:ext>
                    </a:extLst>
                  </p:cNvPr>
                  <p:cNvSpPr/>
                  <p:nvPr/>
                </p:nvSpPr>
                <p:spPr>
                  <a:xfrm rot="11061634" flipH="1" flipV="1">
                    <a:off x="1973851" y="3445814"/>
                    <a:ext cx="449335" cy="184398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Arc 26">
                    <a:extLst>
                      <a:ext uri="{FF2B5EF4-FFF2-40B4-BE49-F238E27FC236}">
                        <a16:creationId xmlns:a16="http://schemas.microsoft.com/office/drawing/2014/main" id="{23815733-BA13-4726-A061-77B16404B661}"/>
                      </a:ext>
                    </a:extLst>
                  </p:cNvPr>
                  <p:cNvSpPr/>
                  <p:nvPr/>
                </p:nvSpPr>
                <p:spPr>
                  <a:xfrm rot="10461275" flipH="1" flipV="1">
                    <a:off x="1865794" y="3553634"/>
                    <a:ext cx="302498" cy="137034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Arc 27">
                    <a:extLst>
                      <a:ext uri="{FF2B5EF4-FFF2-40B4-BE49-F238E27FC236}">
                        <a16:creationId xmlns:a16="http://schemas.microsoft.com/office/drawing/2014/main" id="{ED5A0F7E-19AE-4A7A-8AAC-AF123CE5A1CC}"/>
                      </a:ext>
                    </a:extLst>
                  </p:cNvPr>
                  <p:cNvSpPr/>
                  <p:nvPr/>
                </p:nvSpPr>
                <p:spPr>
                  <a:xfrm rot="17466284" flipH="1" flipV="1">
                    <a:off x="2310949" y="3489256"/>
                    <a:ext cx="606711" cy="246166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Arc 28">
                    <a:extLst>
                      <a:ext uri="{FF2B5EF4-FFF2-40B4-BE49-F238E27FC236}">
                        <a16:creationId xmlns:a16="http://schemas.microsoft.com/office/drawing/2014/main" id="{AF03970D-AF00-4DA1-8ED4-287FDB9E16B5}"/>
                      </a:ext>
                    </a:extLst>
                  </p:cNvPr>
                  <p:cNvSpPr/>
                  <p:nvPr/>
                </p:nvSpPr>
                <p:spPr>
                  <a:xfrm rot="18093791" flipH="1" flipV="1">
                    <a:off x="2199012" y="3507110"/>
                    <a:ext cx="449335" cy="184398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Arc 29">
                    <a:extLst>
                      <a:ext uri="{FF2B5EF4-FFF2-40B4-BE49-F238E27FC236}">
                        <a16:creationId xmlns:a16="http://schemas.microsoft.com/office/drawing/2014/main" id="{5864B475-E0ED-499A-8C92-3A014170DBC4}"/>
                      </a:ext>
                    </a:extLst>
                  </p:cNvPr>
                  <p:cNvSpPr/>
                  <p:nvPr/>
                </p:nvSpPr>
                <p:spPr>
                  <a:xfrm rot="18210694" flipH="1" flipV="1">
                    <a:off x="2026258" y="3548840"/>
                    <a:ext cx="302498" cy="137034"/>
                  </a:xfrm>
                  <a:prstGeom prst="arc">
                    <a:avLst>
                      <a:gd name="adj1" fmla="val 12495602"/>
                      <a:gd name="adj2" fmla="val 21054639"/>
                    </a:avLst>
                  </a:prstGeom>
                  <a:noFill/>
                  <a:ln w="6350" cap="flat" cmpd="sng" algn="ctr">
                    <a:solidFill>
                      <a:srgbClr val="70AD47">
                        <a:lumMod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o-RO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2" name="Arc 21">
                <a:extLst>
                  <a:ext uri="{FF2B5EF4-FFF2-40B4-BE49-F238E27FC236}">
                    <a16:creationId xmlns:a16="http://schemas.microsoft.com/office/drawing/2014/main" id="{84FC5E8A-C22F-4CE0-87A0-5D5140C424C1}"/>
                  </a:ext>
                </a:extLst>
              </p:cNvPr>
              <p:cNvSpPr/>
              <p:nvPr/>
            </p:nvSpPr>
            <p:spPr>
              <a:xfrm rot="9481748" flipH="1" flipV="1">
                <a:off x="738025" y="3679907"/>
                <a:ext cx="2432418" cy="675882"/>
              </a:xfrm>
              <a:prstGeom prst="arc">
                <a:avLst>
                  <a:gd name="adj1" fmla="val 16200000"/>
                  <a:gd name="adj2" fmla="val 20961160"/>
                </a:avLst>
              </a:prstGeom>
              <a:noFill/>
              <a:ln w="6350" cap="flat" cmpd="sng" algn="ctr">
                <a:solidFill>
                  <a:srgbClr val="70AD47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0" name="Formă liberă: formă 19">
              <a:extLst>
                <a:ext uri="{FF2B5EF4-FFF2-40B4-BE49-F238E27FC236}">
                  <a16:creationId xmlns:a16="http://schemas.microsoft.com/office/drawing/2014/main" id="{83A2A65C-73D5-48A8-BBA6-7835959CA5F3}"/>
                </a:ext>
              </a:extLst>
            </p:cNvPr>
            <p:cNvSpPr/>
            <p:nvPr/>
          </p:nvSpPr>
          <p:spPr>
            <a:xfrm rot="925966">
              <a:off x="1433176" y="1768176"/>
              <a:ext cx="1301453" cy="839715"/>
            </a:xfrm>
            <a:custGeom>
              <a:avLst/>
              <a:gdLst>
                <a:gd name="connsiteX0" fmla="*/ 0 w 1879042"/>
                <a:gd name="connsiteY0" fmla="*/ 0 h 1210827"/>
                <a:gd name="connsiteX1" fmla="*/ 20097 w 1879042"/>
                <a:gd name="connsiteY1" fmla="*/ 40194 h 1210827"/>
                <a:gd name="connsiteX2" fmla="*/ 40194 w 1879042"/>
                <a:gd name="connsiteY2" fmla="*/ 70339 h 1210827"/>
                <a:gd name="connsiteX3" fmla="*/ 45218 w 1879042"/>
                <a:gd name="connsiteY3" fmla="*/ 85411 h 1210827"/>
                <a:gd name="connsiteX4" fmla="*/ 65315 w 1879042"/>
                <a:gd name="connsiteY4" fmla="*/ 105508 h 1210827"/>
                <a:gd name="connsiteX5" fmla="*/ 85411 w 1879042"/>
                <a:gd name="connsiteY5" fmla="*/ 125605 h 1210827"/>
                <a:gd name="connsiteX6" fmla="*/ 95460 w 1879042"/>
                <a:gd name="connsiteY6" fmla="*/ 135653 h 1210827"/>
                <a:gd name="connsiteX7" fmla="*/ 115556 w 1879042"/>
                <a:gd name="connsiteY7" fmla="*/ 140677 h 1210827"/>
                <a:gd name="connsiteX8" fmla="*/ 140677 w 1879042"/>
                <a:gd name="connsiteY8" fmla="*/ 145701 h 1210827"/>
                <a:gd name="connsiteX9" fmla="*/ 155750 w 1879042"/>
                <a:gd name="connsiteY9" fmla="*/ 150725 h 1210827"/>
                <a:gd name="connsiteX10" fmla="*/ 180871 w 1879042"/>
                <a:gd name="connsiteY10" fmla="*/ 155750 h 1210827"/>
                <a:gd name="connsiteX11" fmla="*/ 211016 w 1879042"/>
                <a:gd name="connsiteY11" fmla="*/ 165798 h 1210827"/>
                <a:gd name="connsiteX12" fmla="*/ 236137 w 1879042"/>
                <a:gd name="connsiteY12" fmla="*/ 190919 h 1210827"/>
                <a:gd name="connsiteX13" fmla="*/ 251209 w 1879042"/>
                <a:gd name="connsiteY13" fmla="*/ 200967 h 1210827"/>
                <a:gd name="connsiteX14" fmla="*/ 271306 w 1879042"/>
                <a:gd name="connsiteY14" fmla="*/ 221064 h 1210827"/>
                <a:gd name="connsiteX15" fmla="*/ 276330 w 1879042"/>
                <a:gd name="connsiteY15" fmla="*/ 236136 h 1210827"/>
                <a:gd name="connsiteX16" fmla="*/ 286378 w 1879042"/>
                <a:gd name="connsiteY16" fmla="*/ 246185 h 1210827"/>
                <a:gd name="connsiteX17" fmla="*/ 296427 w 1879042"/>
                <a:gd name="connsiteY17" fmla="*/ 261257 h 1210827"/>
                <a:gd name="connsiteX18" fmla="*/ 301451 w 1879042"/>
                <a:gd name="connsiteY18" fmla="*/ 276330 h 1210827"/>
                <a:gd name="connsiteX19" fmla="*/ 311499 w 1879042"/>
                <a:gd name="connsiteY19" fmla="*/ 291402 h 1210827"/>
                <a:gd name="connsiteX20" fmla="*/ 321548 w 1879042"/>
                <a:gd name="connsiteY20" fmla="*/ 321547 h 1210827"/>
                <a:gd name="connsiteX21" fmla="*/ 326572 w 1879042"/>
                <a:gd name="connsiteY21" fmla="*/ 351693 h 1210827"/>
                <a:gd name="connsiteX22" fmla="*/ 331596 w 1879042"/>
                <a:gd name="connsiteY22" fmla="*/ 366765 h 1210827"/>
                <a:gd name="connsiteX23" fmla="*/ 336620 w 1879042"/>
                <a:gd name="connsiteY23" fmla="*/ 386862 h 1210827"/>
                <a:gd name="connsiteX24" fmla="*/ 341644 w 1879042"/>
                <a:gd name="connsiteY24" fmla="*/ 417007 h 1210827"/>
                <a:gd name="connsiteX25" fmla="*/ 351693 w 1879042"/>
                <a:gd name="connsiteY25" fmla="*/ 447152 h 1210827"/>
                <a:gd name="connsiteX26" fmla="*/ 356717 w 1879042"/>
                <a:gd name="connsiteY26" fmla="*/ 462224 h 1210827"/>
                <a:gd name="connsiteX27" fmla="*/ 361741 w 1879042"/>
                <a:gd name="connsiteY27" fmla="*/ 477297 h 1210827"/>
                <a:gd name="connsiteX28" fmla="*/ 366765 w 1879042"/>
                <a:gd name="connsiteY28" fmla="*/ 502418 h 1210827"/>
                <a:gd name="connsiteX29" fmla="*/ 371789 w 1879042"/>
                <a:gd name="connsiteY29" fmla="*/ 517490 h 1210827"/>
                <a:gd name="connsiteX30" fmla="*/ 376814 w 1879042"/>
                <a:gd name="connsiteY30" fmla="*/ 542611 h 1210827"/>
                <a:gd name="connsiteX31" fmla="*/ 386862 w 1879042"/>
                <a:gd name="connsiteY31" fmla="*/ 612950 h 1210827"/>
                <a:gd name="connsiteX32" fmla="*/ 406959 w 1879042"/>
                <a:gd name="connsiteY32" fmla="*/ 663191 h 1210827"/>
                <a:gd name="connsiteX33" fmla="*/ 427055 w 1879042"/>
                <a:gd name="connsiteY33" fmla="*/ 693336 h 1210827"/>
                <a:gd name="connsiteX34" fmla="*/ 432079 w 1879042"/>
                <a:gd name="connsiteY34" fmla="*/ 708409 h 1210827"/>
                <a:gd name="connsiteX35" fmla="*/ 442128 w 1879042"/>
                <a:gd name="connsiteY35" fmla="*/ 718457 h 1210827"/>
                <a:gd name="connsiteX36" fmla="*/ 452176 w 1879042"/>
                <a:gd name="connsiteY36" fmla="*/ 733530 h 1210827"/>
                <a:gd name="connsiteX37" fmla="*/ 457200 w 1879042"/>
                <a:gd name="connsiteY37" fmla="*/ 748602 h 1210827"/>
                <a:gd name="connsiteX38" fmla="*/ 487345 w 1879042"/>
                <a:gd name="connsiteY38" fmla="*/ 768699 h 1210827"/>
                <a:gd name="connsiteX39" fmla="*/ 497394 w 1879042"/>
                <a:gd name="connsiteY39" fmla="*/ 778747 h 1210827"/>
                <a:gd name="connsiteX40" fmla="*/ 517490 w 1879042"/>
                <a:gd name="connsiteY40" fmla="*/ 783772 h 1210827"/>
                <a:gd name="connsiteX41" fmla="*/ 542611 w 1879042"/>
                <a:gd name="connsiteY41" fmla="*/ 803868 h 1210827"/>
                <a:gd name="connsiteX42" fmla="*/ 552660 w 1879042"/>
                <a:gd name="connsiteY42" fmla="*/ 813917 h 1210827"/>
                <a:gd name="connsiteX43" fmla="*/ 567732 w 1879042"/>
                <a:gd name="connsiteY43" fmla="*/ 823965 h 1210827"/>
                <a:gd name="connsiteX44" fmla="*/ 587829 w 1879042"/>
                <a:gd name="connsiteY44" fmla="*/ 844062 h 1210827"/>
                <a:gd name="connsiteX45" fmla="*/ 617974 w 1879042"/>
                <a:gd name="connsiteY45" fmla="*/ 854110 h 1210827"/>
                <a:gd name="connsiteX46" fmla="*/ 633046 w 1879042"/>
                <a:gd name="connsiteY46" fmla="*/ 859134 h 1210827"/>
                <a:gd name="connsiteX47" fmla="*/ 668216 w 1879042"/>
                <a:gd name="connsiteY47" fmla="*/ 854110 h 1210827"/>
                <a:gd name="connsiteX48" fmla="*/ 693337 w 1879042"/>
                <a:gd name="connsiteY48" fmla="*/ 834013 h 1210827"/>
                <a:gd name="connsiteX49" fmla="*/ 698361 w 1879042"/>
                <a:gd name="connsiteY49" fmla="*/ 788796 h 1210827"/>
                <a:gd name="connsiteX50" fmla="*/ 688312 w 1879042"/>
                <a:gd name="connsiteY50" fmla="*/ 778747 h 1210827"/>
                <a:gd name="connsiteX51" fmla="*/ 683288 w 1879042"/>
                <a:gd name="connsiteY51" fmla="*/ 763675 h 1210827"/>
                <a:gd name="connsiteX52" fmla="*/ 678264 w 1879042"/>
                <a:gd name="connsiteY52" fmla="*/ 743578 h 1210827"/>
                <a:gd name="connsiteX53" fmla="*/ 658167 w 1879042"/>
                <a:gd name="connsiteY53" fmla="*/ 718457 h 1210827"/>
                <a:gd name="connsiteX54" fmla="*/ 612950 w 1879042"/>
                <a:gd name="connsiteY54" fmla="*/ 723482 h 1210827"/>
                <a:gd name="connsiteX55" fmla="*/ 607926 w 1879042"/>
                <a:gd name="connsiteY55" fmla="*/ 738554 h 1210827"/>
                <a:gd name="connsiteX56" fmla="*/ 612950 w 1879042"/>
                <a:gd name="connsiteY56" fmla="*/ 894303 h 1210827"/>
                <a:gd name="connsiteX57" fmla="*/ 622998 w 1879042"/>
                <a:gd name="connsiteY57" fmla="*/ 924449 h 1210827"/>
                <a:gd name="connsiteX58" fmla="*/ 638071 w 1879042"/>
                <a:gd name="connsiteY58" fmla="*/ 934497 h 1210827"/>
                <a:gd name="connsiteX59" fmla="*/ 648119 w 1879042"/>
                <a:gd name="connsiteY59" fmla="*/ 949569 h 1210827"/>
                <a:gd name="connsiteX60" fmla="*/ 668216 w 1879042"/>
                <a:gd name="connsiteY60" fmla="*/ 989763 h 1210827"/>
                <a:gd name="connsiteX61" fmla="*/ 673240 w 1879042"/>
                <a:gd name="connsiteY61" fmla="*/ 1004835 h 1210827"/>
                <a:gd name="connsiteX62" fmla="*/ 698361 w 1879042"/>
                <a:gd name="connsiteY62" fmla="*/ 1024932 h 1210827"/>
                <a:gd name="connsiteX63" fmla="*/ 723482 w 1879042"/>
                <a:gd name="connsiteY63" fmla="*/ 1050053 h 1210827"/>
                <a:gd name="connsiteX64" fmla="*/ 753627 w 1879042"/>
                <a:gd name="connsiteY64" fmla="*/ 1075174 h 1210827"/>
                <a:gd name="connsiteX65" fmla="*/ 788796 w 1879042"/>
                <a:gd name="connsiteY65" fmla="*/ 1080198 h 1210827"/>
                <a:gd name="connsiteX66" fmla="*/ 818941 w 1879042"/>
                <a:gd name="connsiteY66" fmla="*/ 1075174 h 1210827"/>
                <a:gd name="connsiteX67" fmla="*/ 879231 w 1879042"/>
                <a:gd name="connsiteY67" fmla="*/ 1065125 h 1210827"/>
                <a:gd name="connsiteX68" fmla="*/ 894304 w 1879042"/>
                <a:gd name="connsiteY68" fmla="*/ 1055077 h 1210827"/>
                <a:gd name="connsiteX69" fmla="*/ 919424 w 1879042"/>
                <a:gd name="connsiteY69" fmla="*/ 1029956 h 1210827"/>
                <a:gd name="connsiteX70" fmla="*/ 929473 w 1879042"/>
                <a:gd name="connsiteY70" fmla="*/ 994787 h 1210827"/>
                <a:gd name="connsiteX71" fmla="*/ 924449 w 1879042"/>
                <a:gd name="connsiteY71" fmla="*/ 949569 h 1210827"/>
                <a:gd name="connsiteX72" fmla="*/ 909376 w 1879042"/>
                <a:gd name="connsiteY72" fmla="*/ 944545 h 1210827"/>
                <a:gd name="connsiteX73" fmla="*/ 874207 w 1879042"/>
                <a:gd name="connsiteY73" fmla="*/ 929473 h 1210827"/>
                <a:gd name="connsiteX74" fmla="*/ 864159 w 1879042"/>
                <a:gd name="connsiteY74" fmla="*/ 949569 h 1210827"/>
                <a:gd name="connsiteX75" fmla="*/ 854110 w 1879042"/>
                <a:gd name="connsiteY75" fmla="*/ 984739 h 1210827"/>
                <a:gd name="connsiteX76" fmla="*/ 859134 w 1879042"/>
                <a:gd name="connsiteY76" fmla="*/ 1045029 h 1210827"/>
                <a:gd name="connsiteX77" fmla="*/ 869183 w 1879042"/>
                <a:gd name="connsiteY77" fmla="*/ 1075174 h 1210827"/>
                <a:gd name="connsiteX78" fmla="*/ 889279 w 1879042"/>
                <a:gd name="connsiteY78" fmla="*/ 1070150 h 1210827"/>
                <a:gd name="connsiteX79" fmla="*/ 899328 w 1879042"/>
                <a:gd name="connsiteY79" fmla="*/ 1080198 h 1210827"/>
                <a:gd name="connsiteX80" fmla="*/ 919424 w 1879042"/>
                <a:gd name="connsiteY80" fmla="*/ 1110343 h 1210827"/>
                <a:gd name="connsiteX81" fmla="*/ 934497 w 1879042"/>
                <a:gd name="connsiteY81" fmla="*/ 1115367 h 1210827"/>
                <a:gd name="connsiteX82" fmla="*/ 959618 w 1879042"/>
                <a:gd name="connsiteY82" fmla="*/ 1135464 h 1210827"/>
                <a:gd name="connsiteX83" fmla="*/ 974690 w 1879042"/>
                <a:gd name="connsiteY83" fmla="*/ 1150536 h 1210827"/>
                <a:gd name="connsiteX84" fmla="*/ 1024932 w 1879042"/>
                <a:gd name="connsiteY84" fmla="*/ 1165609 h 1210827"/>
                <a:gd name="connsiteX85" fmla="*/ 1075174 w 1879042"/>
                <a:gd name="connsiteY85" fmla="*/ 1160585 h 1210827"/>
                <a:gd name="connsiteX86" fmla="*/ 1090246 w 1879042"/>
                <a:gd name="connsiteY86" fmla="*/ 1150536 h 1210827"/>
                <a:gd name="connsiteX87" fmla="*/ 1110343 w 1879042"/>
                <a:gd name="connsiteY87" fmla="*/ 1145512 h 1210827"/>
                <a:gd name="connsiteX88" fmla="*/ 1120392 w 1879042"/>
                <a:gd name="connsiteY88" fmla="*/ 1135464 h 1210827"/>
                <a:gd name="connsiteX89" fmla="*/ 1125416 w 1879042"/>
                <a:gd name="connsiteY89" fmla="*/ 1095271 h 1210827"/>
                <a:gd name="connsiteX90" fmla="*/ 1130440 w 1879042"/>
                <a:gd name="connsiteY90" fmla="*/ 1080198 h 1210827"/>
                <a:gd name="connsiteX91" fmla="*/ 1125416 w 1879042"/>
                <a:gd name="connsiteY91" fmla="*/ 1060101 h 1210827"/>
                <a:gd name="connsiteX92" fmla="*/ 1080198 w 1879042"/>
                <a:gd name="connsiteY92" fmla="*/ 1060101 h 1210827"/>
                <a:gd name="connsiteX93" fmla="*/ 1065126 w 1879042"/>
                <a:gd name="connsiteY93" fmla="*/ 1065125 h 1210827"/>
                <a:gd name="connsiteX94" fmla="*/ 1060101 w 1879042"/>
                <a:gd name="connsiteY94" fmla="*/ 1080198 h 1210827"/>
                <a:gd name="connsiteX95" fmla="*/ 1085222 w 1879042"/>
                <a:gd name="connsiteY95" fmla="*/ 1140488 h 1210827"/>
                <a:gd name="connsiteX96" fmla="*/ 1095271 w 1879042"/>
                <a:gd name="connsiteY96" fmla="*/ 1150536 h 1210827"/>
                <a:gd name="connsiteX97" fmla="*/ 1105319 w 1879042"/>
                <a:gd name="connsiteY97" fmla="*/ 1165609 h 1210827"/>
                <a:gd name="connsiteX98" fmla="*/ 1120392 w 1879042"/>
                <a:gd name="connsiteY98" fmla="*/ 1170633 h 1210827"/>
                <a:gd name="connsiteX99" fmla="*/ 1140488 w 1879042"/>
                <a:gd name="connsiteY99" fmla="*/ 1180682 h 1210827"/>
                <a:gd name="connsiteX100" fmla="*/ 1155561 w 1879042"/>
                <a:gd name="connsiteY100" fmla="*/ 1190730 h 1210827"/>
                <a:gd name="connsiteX101" fmla="*/ 1220875 w 1879042"/>
                <a:gd name="connsiteY101" fmla="*/ 1200778 h 1210827"/>
                <a:gd name="connsiteX102" fmla="*/ 1321359 w 1879042"/>
                <a:gd name="connsiteY102" fmla="*/ 1195754 h 1210827"/>
                <a:gd name="connsiteX103" fmla="*/ 1336431 w 1879042"/>
                <a:gd name="connsiteY103" fmla="*/ 1180682 h 1210827"/>
                <a:gd name="connsiteX104" fmla="*/ 1366576 w 1879042"/>
                <a:gd name="connsiteY104" fmla="*/ 1160585 h 1210827"/>
                <a:gd name="connsiteX105" fmla="*/ 1381649 w 1879042"/>
                <a:gd name="connsiteY105" fmla="*/ 1150536 h 1210827"/>
                <a:gd name="connsiteX106" fmla="*/ 1406770 w 1879042"/>
                <a:gd name="connsiteY106" fmla="*/ 1125416 h 1210827"/>
                <a:gd name="connsiteX107" fmla="*/ 1421842 w 1879042"/>
                <a:gd name="connsiteY107" fmla="*/ 1115367 h 1210827"/>
                <a:gd name="connsiteX108" fmla="*/ 1451987 w 1879042"/>
                <a:gd name="connsiteY108" fmla="*/ 1085222 h 1210827"/>
                <a:gd name="connsiteX109" fmla="*/ 1467060 w 1879042"/>
                <a:gd name="connsiteY109" fmla="*/ 1075174 h 1210827"/>
                <a:gd name="connsiteX110" fmla="*/ 1482132 w 1879042"/>
                <a:gd name="connsiteY110" fmla="*/ 1070150 h 1210827"/>
                <a:gd name="connsiteX111" fmla="*/ 1507253 w 1879042"/>
                <a:gd name="connsiteY111" fmla="*/ 1060101 h 1210827"/>
                <a:gd name="connsiteX112" fmla="*/ 1552471 w 1879042"/>
                <a:gd name="connsiteY112" fmla="*/ 1040005 h 1210827"/>
                <a:gd name="connsiteX113" fmla="*/ 1582616 w 1879042"/>
                <a:gd name="connsiteY113" fmla="*/ 1034980 h 1210827"/>
                <a:gd name="connsiteX114" fmla="*/ 1602712 w 1879042"/>
                <a:gd name="connsiteY114" fmla="*/ 1029956 h 1210827"/>
                <a:gd name="connsiteX115" fmla="*/ 1663003 w 1879042"/>
                <a:gd name="connsiteY115" fmla="*/ 1040005 h 1210827"/>
                <a:gd name="connsiteX116" fmla="*/ 1678075 w 1879042"/>
                <a:gd name="connsiteY116" fmla="*/ 1045029 h 1210827"/>
                <a:gd name="connsiteX117" fmla="*/ 1703196 w 1879042"/>
                <a:gd name="connsiteY117" fmla="*/ 1050053 h 1210827"/>
                <a:gd name="connsiteX118" fmla="*/ 1718268 w 1879042"/>
                <a:gd name="connsiteY118" fmla="*/ 1060101 h 1210827"/>
                <a:gd name="connsiteX119" fmla="*/ 1733341 w 1879042"/>
                <a:gd name="connsiteY119" fmla="*/ 1065125 h 1210827"/>
                <a:gd name="connsiteX120" fmla="*/ 1743389 w 1879042"/>
                <a:gd name="connsiteY120" fmla="*/ 1080198 h 1210827"/>
                <a:gd name="connsiteX121" fmla="*/ 1778559 w 1879042"/>
                <a:gd name="connsiteY121" fmla="*/ 1095271 h 1210827"/>
                <a:gd name="connsiteX122" fmla="*/ 1798655 w 1879042"/>
                <a:gd name="connsiteY122" fmla="*/ 1115367 h 1210827"/>
                <a:gd name="connsiteX123" fmla="*/ 1813728 w 1879042"/>
                <a:gd name="connsiteY123" fmla="*/ 1120391 h 1210827"/>
                <a:gd name="connsiteX124" fmla="*/ 1818752 w 1879042"/>
                <a:gd name="connsiteY124" fmla="*/ 1135464 h 1210827"/>
                <a:gd name="connsiteX125" fmla="*/ 1848897 w 1879042"/>
                <a:gd name="connsiteY125" fmla="*/ 1155561 h 1210827"/>
                <a:gd name="connsiteX126" fmla="*/ 1863970 w 1879042"/>
                <a:gd name="connsiteY126" fmla="*/ 1165609 h 1210827"/>
                <a:gd name="connsiteX127" fmla="*/ 1874018 w 1879042"/>
                <a:gd name="connsiteY127" fmla="*/ 1195754 h 1210827"/>
                <a:gd name="connsiteX128" fmla="*/ 1879042 w 1879042"/>
                <a:gd name="connsiteY128" fmla="*/ 1210827 h 121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</a:cxnLst>
              <a:rect l="l" t="t" r="r" b="b"/>
              <a:pathLst>
                <a:path w="1879042" h="1210827">
                  <a:moveTo>
                    <a:pt x="0" y="0"/>
                  </a:moveTo>
                  <a:cubicBezTo>
                    <a:pt x="19785" y="49460"/>
                    <a:pt x="29" y="5075"/>
                    <a:pt x="20097" y="40194"/>
                  </a:cubicBezTo>
                  <a:cubicBezTo>
                    <a:pt x="36318" y="68581"/>
                    <a:pt x="22285" y="52430"/>
                    <a:pt x="40194" y="70339"/>
                  </a:cubicBezTo>
                  <a:cubicBezTo>
                    <a:pt x="41869" y="75363"/>
                    <a:pt x="42140" y="81102"/>
                    <a:pt x="45218" y="85411"/>
                  </a:cubicBezTo>
                  <a:cubicBezTo>
                    <a:pt x="50725" y="93120"/>
                    <a:pt x="65315" y="105508"/>
                    <a:pt x="65315" y="105508"/>
                  </a:cubicBezTo>
                  <a:cubicBezTo>
                    <a:pt x="74246" y="132301"/>
                    <a:pt x="63083" y="112208"/>
                    <a:pt x="85411" y="125605"/>
                  </a:cubicBezTo>
                  <a:cubicBezTo>
                    <a:pt x="89473" y="128042"/>
                    <a:pt x="91223" y="133535"/>
                    <a:pt x="95460" y="135653"/>
                  </a:cubicBezTo>
                  <a:cubicBezTo>
                    <a:pt x="101636" y="138741"/>
                    <a:pt x="108816" y="139179"/>
                    <a:pt x="115556" y="140677"/>
                  </a:cubicBezTo>
                  <a:cubicBezTo>
                    <a:pt x="123892" y="142529"/>
                    <a:pt x="132392" y="143630"/>
                    <a:pt x="140677" y="145701"/>
                  </a:cubicBezTo>
                  <a:cubicBezTo>
                    <a:pt x="145815" y="146985"/>
                    <a:pt x="150612" y="149440"/>
                    <a:pt x="155750" y="150725"/>
                  </a:cubicBezTo>
                  <a:cubicBezTo>
                    <a:pt x="164035" y="152796"/>
                    <a:pt x="172632" y="153503"/>
                    <a:pt x="180871" y="155750"/>
                  </a:cubicBezTo>
                  <a:cubicBezTo>
                    <a:pt x="191090" y="158537"/>
                    <a:pt x="211016" y="165798"/>
                    <a:pt x="211016" y="165798"/>
                  </a:cubicBezTo>
                  <a:cubicBezTo>
                    <a:pt x="219390" y="174172"/>
                    <a:pt x="226284" y="184350"/>
                    <a:pt x="236137" y="190919"/>
                  </a:cubicBezTo>
                  <a:cubicBezTo>
                    <a:pt x="241161" y="194268"/>
                    <a:pt x="246625" y="197037"/>
                    <a:pt x="251209" y="200967"/>
                  </a:cubicBezTo>
                  <a:cubicBezTo>
                    <a:pt x="258402" y="207132"/>
                    <a:pt x="271306" y="221064"/>
                    <a:pt x="271306" y="221064"/>
                  </a:cubicBezTo>
                  <a:cubicBezTo>
                    <a:pt x="272981" y="226088"/>
                    <a:pt x="273605" y="231595"/>
                    <a:pt x="276330" y="236136"/>
                  </a:cubicBezTo>
                  <a:cubicBezTo>
                    <a:pt x="278767" y="240198"/>
                    <a:pt x="283419" y="242486"/>
                    <a:pt x="286378" y="246185"/>
                  </a:cubicBezTo>
                  <a:cubicBezTo>
                    <a:pt x="290150" y="250900"/>
                    <a:pt x="293077" y="256233"/>
                    <a:pt x="296427" y="261257"/>
                  </a:cubicBezTo>
                  <a:cubicBezTo>
                    <a:pt x="298102" y="266281"/>
                    <a:pt x="299083" y="271593"/>
                    <a:pt x="301451" y="276330"/>
                  </a:cubicBezTo>
                  <a:cubicBezTo>
                    <a:pt x="304151" y="281731"/>
                    <a:pt x="309047" y="285884"/>
                    <a:pt x="311499" y="291402"/>
                  </a:cubicBezTo>
                  <a:cubicBezTo>
                    <a:pt x="315801" y="301081"/>
                    <a:pt x="321548" y="321547"/>
                    <a:pt x="321548" y="321547"/>
                  </a:cubicBezTo>
                  <a:cubicBezTo>
                    <a:pt x="323223" y="331596"/>
                    <a:pt x="324362" y="341748"/>
                    <a:pt x="326572" y="351693"/>
                  </a:cubicBezTo>
                  <a:cubicBezTo>
                    <a:pt x="327721" y="356863"/>
                    <a:pt x="330141" y="361673"/>
                    <a:pt x="331596" y="366765"/>
                  </a:cubicBezTo>
                  <a:cubicBezTo>
                    <a:pt x="333493" y="373404"/>
                    <a:pt x="335266" y="380091"/>
                    <a:pt x="336620" y="386862"/>
                  </a:cubicBezTo>
                  <a:cubicBezTo>
                    <a:pt x="338618" y="396851"/>
                    <a:pt x="339173" y="407124"/>
                    <a:pt x="341644" y="417007"/>
                  </a:cubicBezTo>
                  <a:cubicBezTo>
                    <a:pt x="344213" y="427283"/>
                    <a:pt x="348343" y="437104"/>
                    <a:pt x="351693" y="447152"/>
                  </a:cubicBezTo>
                  <a:lnTo>
                    <a:pt x="356717" y="462224"/>
                  </a:lnTo>
                  <a:cubicBezTo>
                    <a:pt x="358392" y="467248"/>
                    <a:pt x="360702" y="472104"/>
                    <a:pt x="361741" y="477297"/>
                  </a:cubicBezTo>
                  <a:cubicBezTo>
                    <a:pt x="363416" y="485671"/>
                    <a:pt x="364694" y="494133"/>
                    <a:pt x="366765" y="502418"/>
                  </a:cubicBezTo>
                  <a:cubicBezTo>
                    <a:pt x="368049" y="507556"/>
                    <a:pt x="370504" y="512352"/>
                    <a:pt x="371789" y="517490"/>
                  </a:cubicBezTo>
                  <a:cubicBezTo>
                    <a:pt x="373860" y="525775"/>
                    <a:pt x="375482" y="534176"/>
                    <a:pt x="376814" y="542611"/>
                  </a:cubicBezTo>
                  <a:cubicBezTo>
                    <a:pt x="380508" y="566006"/>
                    <a:pt x="379373" y="590481"/>
                    <a:pt x="386862" y="612950"/>
                  </a:cubicBezTo>
                  <a:cubicBezTo>
                    <a:pt x="394054" y="634526"/>
                    <a:pt x="395867" y="644705"/>
                    <a:pt x="406959" y="663191"/>
                  </a:cubicBezTo>
                  <a:cubicBezTo>
                    <a:pt x="413172" y="673546"/>
                    <a:pt x="427055" y="693336"/>
                    <a:pt x="427055" y="693336"/>
                  </a:cubicBezTo>
                  <a:cubicBezTo>
                    <a:pt x="428730" y="698360"/>
                    <a:pt x="429354" y="703868"/>
                    <a:pt x="432079" y="708409"/>
                  </a:cubicBezTo>
                  <a:cubicBezTo>
                    <a:pt x="434516" y="712471"/>
                    <a:pt x="439169" y="714758"/>
                    <a:pt x="442128" y="718457"/>
                  </a:cubicBezTo>
                  <a:cubicBezTo>
                    <a:pt x="445900" y="723172"/>
                    <a:pt x="449476" y="728129"/>
                    <a:pt x="452176" y="733530"/>
                  </a:cubicBezTo>
                  <a:cubicBezTo>
                    <a:pt x="454544" y="738267"/>
                    <a:pt x="453455" y="744857"/>
                    <a:pt x="457200" y="748602"/>
                  </a:cubicBezTo>
                  <a:cubicBezTo>
                    <a:pt x="465739" y="757141"/>
                    <a:pt x="478805" y="760160"/>
                    <a:pt x="487345" y="768699"/>
                  </a:cubicBezTo>
                  <a:cubicBezTo>
                    <a:pt x="490695" y="772048"/>
                    <a:pt x="493157" y="776629"/>
                    <a:pt x="497394" y="778747"/>
                  </a:cubicBezTo>
                  <a:cubicBezTo>
                    <a:pt x="503570" y="781835"/>
                    <a:pt x="510791" y="782097"/>
                    <a:pt x="517490" y="783772"/>
                  </a:cubicBezTo>
                  <a:cubicBezTo>
                    <a:pt x="541759" y="808038"/>
                    <a:pt x="510915" y="778511"/>
                    <a:pt x="542611" y="803868"/>
                  </a:cubicBezTo>
                  <a:cubicBezTo>
                    <a:pt x="546310" y="806827"/>
                    <a:pt x="548961" y="810958"/>
                    <a:pt x="552660" y="813917"/>
                  </a:cubicBezTo>
                  <a:cubicBezTo>
                    <a:pt x="557375" y="817689"/>
                    <a:pt x="563148" y="820035"/>
                    <a:pt x="567732" y="823965"/>
                  </a:cubicBezTo>
                  <a:cubicBezTo>
                    <a:pt x="574925" y="830130"/>
                    <a:pt x="578841" y="841066"/>
                    <a:pt x="587829" y="844062"/>
                  </a:cubicBezTo>
                  <a:lnTo>
                    <a:pt x="617974" y="854110"/>
                  </a:lnTo>
                  <a:lnTo>
                    <a:pt x="633046" y="859134"/>
                  </a:lnTo>
                  <a:cubicBezTo>
                    <a:pt x="644769" y="857459"/>
                    <a:pt x="656873" y="857513"/>
                    <a:pt x="668216" y="854110"/>
                  </a:cubicBezTo>
                  <a:cubicBezTo>
                    <a:pt x="677270" y="851394"/>
                    <a:pt x="686832" y="840518"/>
                    <a:pt x="693337" y="834013"/>
                  </a:cubicBezTo>
                  <a:cubicBezTo>
                    <a:pt x="700275" y="813200"/>
                    <a:pt x="709127" y="806739"/>
                    <a:pt x="698361" y="788796"/>
                  </a:cubicBezTo>
                  <a:cubicBezTo>
                    <a:pt x="695924" y="784734"/>
                    <a:pt x="691662" y="782097"/>
                    <a:pt x="688312" y="778747"/>
                  </a:cubicBezTo>
                  <a:cubicBezTo>
                    <a:pt x="686637" y="773723"/>
                    <a:pt x="684743" y="768767"/>
                    <a:pt x="683288" y="763675"/>
                  </a:cubicBezTo>
                  <a:cubicBezTo>
                    <a:pt x="681391" y="757036"/>
                    <a:pt x="680984" y="749925"/>
                    <a:pt x="678264" y="743578"/>
                  </a:cubicBezTo>
                  <a:cubicBezTo>
                    <a:pt x="673511" y="732487"/>
                    <a:pt x="666270" y="726560"/>
                    <a:pt x="658167" y="718457"/>
                  </a:cubicBezTo>
                  <a:cubicBezTo>
                    <a:pt x="643095" y="720132"/>
                    <a:pt x="627030" y="717850"/>
                    <a:pt x="612950" y="723482"/>
                  </a:cubicBezTo>
                  <a:cubicBezTo>
                    <a:pt x="608033" y="725449"/>
                    <a:pt x="607926" y="733258"/>
                    <a:pt x="607926" y="738554"/>
                  </a:cubicBezTo>
                  <a:cubicBezTo>
                    <a:pt x="607926" y="790497"/>
                    <a:pt x="608752" y="842530"/>
                    <a:pt x="612950" y="894303"/>
                  </a:cubicBezTo>
                  <a:cubicBezTo>
                    <a:pt x="613806" y="904861"/>
                    <a:pt x="614185" y="918574"/>
                    <a:pt x="622998" y="924449"/>
                  </a:cubicBezTo>
                  <a:lnTo>
                    <a:pt x="638071" y="934497"/>
                  </a:lnTo>
                  <a:cubicBezTo>
                    <a:pt x="641420" y="939521"/>
                    <a:pt x="645667" y="944051"/>
                    <a:pt x="648119" y="949569"/>
                  </a:cubicBezTo>
                  <a:cubicBezTo>
                    <a:pt x="666593" y="991136"/>
                    <a:pt x="647579" y="969126"/>
                    <a:pt x="668216" y="989763"/>
                  </a:cubicBezTo>
                  <a:cubicBezTo>
                    <a:pt x="669891" y="994787"/>
                    <a:pt x="670515" y="1000294"/>
                    <a:pt x="673240" y="1004835"/>
                  </a:cubicBezTo>
                  <a:cubicBezTo>
                    <a:pt x="678014" y="1012792"/>
                    <a:pt x="691512" y="1020366"/>
                    <a:pt x="698361" y="1024932"/>
                  </a:cubicBezTo>
                  <a:cubicBezTo>
                    <a:pt x="716782" y="1052566"/>
                    <a:pt x="698361" y="1029119"/>
                    <a:pt x="723482" y="1050053"/>
                  </a:cubicBezTo>
                  <a:cubicBezTo>
                    <a:pt x="731893" y="1057062"/>
                    <a:pt x="741933" y="1071666"/>
                    <a:pt x="753627" y="1075174"/>
                  </a:cubicBezTo>
                  <a:cubicBezTo>
                    <a:pt x="764970" y="1078577"/>
                    <a:pt x="777073" y="1078523"/>
                    <a:pt x="788796" y="1080198"/>
                  </a:cubicBezTo>
                  <a:cubicBezTo>
                    <a:pt x="798844" y="1078523"/>
                    <a:pt x="808843" y="1076520"/>
                    <a:pt x="818941" y="1075174"/>
                  </a:cubicBezTo>
                  <a:cubicBezTo>
                    <a:pt x="834150" y="1073146"/>
                    <a:pt x="862089" y="1073696"/>
                    <a:pt x="879231" y="1065125"/>
                  </a:cubicBezTo>
                  <a:cubicBezTo>
                    <a:pt x="884632" y="1062424"/>
                    <a:pt x="889760" y="1059053"/>
                    <a:pt x="894304" y="1055077"/>
                  </a:cubicBezTo>
                  <a:cubicBezTo>
                    <a:pt x="903216" y="1047279"/>
                    <a:pt x="919424" y="1029956"/>
                    <a:pt x="919424" y="1029956"/>
                  </a:cubicBezTo>
                  <a:cubicBezTo>
                    <a:pt x="921795" y="1022845"/>
                    <a:pt x="929473" y="1001100"/>
                    <a:pt x="929473" y="994787"/>
                  </a:cubicBezTo>
                  <a:cubicBezTo>
                    <a:pt x="929473" y="979622"/>
                    <a:pt x="930081" y="963650"/>
                    <a:pt x="924449" y="949569"/>
                  </a:cubicBezTo>
                  <a:cubicBezTo>
                    <a:pt x="922482" y="944652"/>
                    <a:pt x="914400" y="946220"/>
                    <a:pt x="909376" y="944545"/>
                  </a:cubicBezTo>
                  <a:cubicBezTo>
                    <a:pt x="903148" y="940393"/>
                    <a:pt x="883477" y="924838"/>
                    <a:pt x="874207" y="929473"/>
                  </a:cubicBezTo>
                  <a:cubicBezTo>
                    <a:pt x="867508" y="932822"/>
                    <a:pt x="867109" y="942685"/>
                    <a:pt x="864159" y="949569"/>
                  </a:cubicBezTo>
                  <a:cubicBezTo>
                    <a:pt x="859832" y="959665"/>
                    <a:pt x="856661" y="974533"/>
                    <a:pt x="854110" y="984739"/>
                  </a:cubicBezTo>
                  <a:cubicBezTo>
                    <a:pt x="855785" y="1004836"/>
                    <a:pt x="855819" y="1025137"/>
                    <a:pt x="859134" y="1045029"/>
                  </a:cubicBezTo>
                  <a:cubicBezTo>
                    <a:pt x="860875" y="1055477"/>
                    <a:pt x="869183" y="1075174"/>
                    <a:pt x="869183" y="1075174"/>
                  </a:cubicBezTo>
                  <a:cubicBezTo>
                    <a:pt x="875882" y="1073499"/>
                    <a:pt x="882468" y="1069015"/>
                    <a:pt x="889279" y="1070150"/>
                  </a:cubicBezTo>
                  <a:cubicBezTo>
                    <a:pt x="893951" y="1070929"/>
                    <a:pt x="896486" y="1076408"/>
                    <a:pt x="899328" y="1080198"/>
                  </a:cubicBezTo>
                  <a:cubicBezTo>
                    <a:pt x="906574" y="1089859"/>
                    <a:pt x="907967" y="1106524"/>
                    <a:pt x="919424" y="1110343"/>
                  </a:cubicBezTo>
                  <a:lnTo>
                    <a:pt x="934497" y="1115367"/>
                  </a:lnTo>
                  <a:cubicBezTo>
                    <a:pt x="963721" y="1144594"/>
                    <a:pt x="921602" y="1103785"/>
                    <a:pt x="959618" y="1135464"/>
                  </a:cubicBezTo>
                  <a:cubicBezTo>
                    <a:pt x="965076" y="1140012"/>
                    <a:pt x="968479" y="1147085"/>
                    <a:pt x="974690" y="1150536"/>
                  </a:cubicBezTo>
                  <a:cubicBezTo>
                    <a:pt x="984701" y="1156098"/>
                    <a:pt x="1011956" y="1162365"/>
                    <a:pt x="1024932" y="1165609"/>
                  </a:cubicBezTo>
                  <a:cubicBezTo>
                    <a:pt x="1041679" y="1163934"/>
                    <a:pt x="1058774" y="1164370"/>
                    <a:pt x="1075174" y="1160585"/>
                  </a:cubicBezTo>
                  <a:cubicBezTo>
                    <a:pt x="1081058" y="1159227"/>
                    <a:pt x="1084696" y="1152915"/>
                    <a:pt x="1090246" y="1150536"/>
                  </a:cubicBezTo>
                  <a:cubicBezTo>
                    <a:pt x="1096593" y="1147816"/>
                    <a:pt x="1103644" y="1147187"/>
                    <a:pt x="1110343" y="1145512"/>
                  </a:cubicBezTo>
                  <a:cubicBezTo>
                    <a:pt x="1113693" y="1142163"/>
                    <a:pt x="1119031" y="1140001"/>
                    <a:pt x="1120392" y="1135464"/>
                  </a:cubicBezTo>
                  <a:cubicBezTo>
                    <a:pt x="1124272" y="1122532"/>
                    <a:pt x="1123001" y="1108555"/>
                    <a:pt x="1125416" y="1095271"/>
                  </a:cubicBezTo>
                  <a:cubicBezTo>
                    <a:pt x="1126363" y="1090060"/>
                    <a:pt x="1128765" y="1085222"/>
                    <a:pt x="1130440" y="1080198"/>
                  </a:cubicBezTo>
                  <a:cubicBezTo>
                    <a:pt x="1128765" y="1073499"/>
                    <a:pt x="1129730" y="1065493"/>
                    <a:pt x="1125416" y="1060101"/>
                  </a:cubicBezTo>
                  <a:cubicBezTo>
                    <a:pt x="1116686" y="1049188"/>
                    <a:pt x="1084778" y="1059338"/>
                    <a:pt x="1080198" y="1060101"/>
                  </a:cubicBezTo>
                  <a:cubicBezTo>
                    <a:pt x="1075174" y="1061776"/>
                    <a:pt x="1068871" y="1061380"/>
                    <a:pt x="1065126" y="1065125"/>
                  </a:cubicBezTo>
                  <a:cubicBezTo>
                    <a:pt x="1061381" y="1068870"/>
                    <a:pt x="1060101" y="1074902"/>
                    <a:pt x="1060101" y="1080198"/>
                  </a:cubicBezTo>
                  <a:cubicBezTo>
                    <a:pt x="1060101" y="1104383"/>
                    <a:pt x="1067786" y="1123054"/>
                    <a:pt x="1085222" y="1140488"/>
                  </a:cubicBezTo>
                  <a:cubicBezTo>
                    <a:pt x="1088572" y="1143837"/>
                    <a:pt x="1092312" y="1146837"/>
                    <a:pt x="1095271" y="1150536"/>
                  </a:cubicBezTo>
                  <a:cubicBezTo>
                    <a:pt x="1099043" y="1155251"/>
                    <a:pt x="1100604" y="1161837"/>
                    <a:pt x="1105319" y="1165609"/>
                  </a:cubicBezTo>
                  <a:cubicBezTo>
                    <a:pt x="1109455" y="1168917"/>
                    <a:pt x="1115524" y="1168547"/>
                    <a:pt x="1120392" y="1170633"/>
                  </a:cubicBezTo>
                  <a:cubicBezTo>
                    <a:pt x="1127276" y="1173583"/>
                    <a:pt x="1133985" y="1176966"/>
                    <a:pt x="1140488" y="1180682"/>
                  </a:cubicBezTo>
                  <a:cubicBezTo>
                    <a:pt x="1145731" y="1183678"/>
                    <a:pt x="1150011" y="1188351"/>
                    <a:pt x="1155561" y="1190730"/>
                  </a:cubicBezTo>
                  <a:cubicBezTo>
                    <a:pt x="1170791" y="1197257"/>
                    <a:pt x="1211797" y="1199769"/>
                    <a:pt x="1220875" y="1200778"/>
                  </a:cubicBezTo>
                  <a:cubicBezTo>
                    <a:pt x="1254370" y="1199103"/>
                    <a:pt x="1288318" y="1201500"/>
                    <a:pt x="1321359" y="1195754"/>
                  </a:cubicBezTo>
                  <a:cubicBezTo>
                    <a:pt x="1328359" y="1194537"/>
                    <a:pt x="1330823" y="1185044"/>
                    <a:pt x="1336431" y="1180682"/>
                  </a:cubicBezTo>
                  <a:cubicBezTo>
                    <a:pt x="1345964" y="1173268"/>
                    <a:pt x="1356528" y="1167284"/>
                    <a:pt x="1366576" y="1160585"/>
                  </a:cubicBezTo>
                  <a:cubicBezTo>
                    <a:pt x="1371600" y="1157235"/>
                    <a:pt x="1377379" y="1154806"/>
                    <a:pt x="1381649" y="1150536"/>
                  </a:cubicBezTo>
                  <a:cubicBezTo>
                    <a:pt x="1390023" y="1142163"/>
                    <a:pt x="1396917" y="1131985"/>
                    <a:pt x="1406770" y="1125416"/>
                  </a:cubicBezTo>
                  <a:cubicBezTo>
                    <a:pt x="1411794" y="1122066"/>
                    <a:pt x="1417329" y="1119379"/>
                    <a:pt x="1421842" y="1115367"/>
                  </a:cubicBezTo>
                  <a:cubicBezTo>
                    <a:pt x="1432463" y="1105926"/>
                    <a:pt x="1440163" y="1093104"/>
                    <a:pt x="1451987" y="1085222"/>
                  </a:cubicBezTo>
                  <a:cubicBezTo>
                    <a:pt x="1457011" y="1081873"/>
                    <a:pt x="1461659" y="1077874"/>
                    <a:pt x="1467060" y="1075174"/>
                  </a:cubicBezTo>
                  <a:cubicBezTo>
                    <a:pt x="1471797" y="1072806"/>
                    <a:pt x="1477173" y="1072010"/>
                    <a:pt x="1482132" y="1070150"/>
                  </a:cubicBezTo>
                  <a:cubicBezTo>
                    <a:pt x="1490577" y="1066983"/>
                    <a:pt x="1499186" y="1064134"/>
                    <a:pt x="1507253" y="1060101"/>
                  </a:cubicBezTo>
                  <a:cubicBezTo>
                    <a:pt x="1540244" y="1043606"/>
                    <a:pt x="1500627" y="1052966"/>
                    <a:pt x="1552471" y="1040005"/>
                  </a:cubicBezTo>
                  <a:cubicBezTo>
                    <a:pt x="1562354" y="1037534"/>
                    <a:pt x="1572627" y="1036978"/>
                    <a:pt x="1582616" y="1034980"/>
                  </a:cubicBezTo>
                  <a:cubicBezTo>
                    <a:pt x="1589387" y="1033626"/>
                    <a:pt x="1596013" y="1031631"/>
                    <a:pt x="1602712" y="1029956"/>
                  </a:cubicBezTo>
                  <a:cubicBezTo>
                    <a:pt x="1622576" y="1032794"/>
                    <a:pt x="1643403" y="1035105"/>
                    <a:pt x="1663003" y="1040005"/>
                  </a:cubicBezTo>
                  <a:cubicBezTo>
                    <a:pt x="1668141" y="1041290"/>
                    <a:pt x="1672937" y="1043745"/>
                    <a:pt x="1678075" y="1045029"/>
                  </a:cubicBezTo>
                  <a:cubicBezTo>
                    <a:pt x="1686360" y="1047100"/>
                    <a:pt x="1694822" y="1048378"/>
                    <a:pt x="1703196" y="1050053"/>
                  </a:cubicBezTo>
                  <a:cubicBezTo>
                    <a:pt x="1708220" y="1053402"/>
                    <a:pt x="1712867" y="1057401"/>
                    <a:pt x="1718268" y="1060101"/>
                  </a:cubicBezTo>
                  <a:cubicBezTo>
                    <a:pt x="1723005" y="1062469"/>
                    <a:pt x="1729205" y="1061817"/>
                    <a:pt x="1733341" y="1065125"/>
                  </a:cubicBezTo>
                  <a:cubicBezTo>
                    <a:pt x="1738056" y="1068897"/>
                    <a:pt x="1739119" y="1075928"/>
                    <a:pt x="1743389" y="1080198"/>
                  </a:cubicBezTo>
                  <a:cubicBezTo>
                    <a:pt x="1754953" y="1091762"/>
                    <a:pt x="1763187" y="1091427"/>
                    <a:pt x="1778559" y="1095271"/>
                  </a:cubicBezTo>
                  <a:cubicBezTo>
                    <a:pt x="1785258" y="1101970"/>
                    <a:pt x="1790946" y="1109861"/>
                    <a:pt x="1798655" y="1115367"/>
                  </a:cubicBezTo>
                  <a:cubicBezTo>
                    <a:pt x="1802965" y="1118445"/>
                    <a:pt x="1809983" y="1116646"/>
                    <a:pt x="1813728" y="1120391"/>
                  </a:cubicBezTo>
                  <a:cubicBezTo>
                    <a:pt x="1817473" y="1124136"/>
                    <a:pt x="1815007" y="1131719"/>
                    <a:pt x="1818752" y="1135464"/>
                  </a:cubicBezTo>
                  <a:cubicBezTo>
                    <a:pt x="1827291" y="1144004"/>
                    <a:pt x="1838849" y="1148862"/>
                    <a:pt x="1848897" y="1155561"/>
                  </a:cubicBezTo>
                  <a:lnTo>
                    <a:pt x="1863970" y="1165609"/>
                  </a:lnTo>
                  <a:lnTo>
                    <a:pt x="1874018" y="1195754"/>
                  </a:lnTo>
                  <a:lnTo>
                    <a:pt x="1879042" y="1210827"/>
                  </a:lnTo>
                </a:path>
              </a:pathLst>
            </a:custGeom>
            <a:noFill/>
            <a:ln w="12700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1" name="Formă liberă: formă 60">
            <a:extLst>
              <a:ext uri="{FF2B5EF4-FFF2-40B4-BE49-F238E27FC236}">
                <a16:creationId xmlns:a16="http://schemas.microsoft.com/office/drawing/2014/main" id="{967B585B-3075-4C35-98EE-8510818A2318}"/>
              </a:ext>
            </a:extLst>
          </p:cNvPr>
          <p:cNvSpPr/>
          <p:nvPr/>
        </p:nvSpPr>
        <p:spPr>
          <a:xfrm rot="19996719">
            <a:off x="3130288" y="1808009"/>
            <a:ext cx="3008298" cy="1350613"/>
          </a:xfrm>
          <a:custGeom>
            <a:avLst/>
            <a:gdLst>
              <a:gd name="connsiteX0" fmla="*/ 0 w 1879042"/>
              <a:gd name="connsiteY0" fmla="*/ 0 h 1210827"/>
              <a:gd name="connsiteX1" fmla="*/ 20097 w 1879042"/>
              <a:gd name="connsiteY1" fmla="*/ 40194 h 1210827"/>
              <a:gd name="connsiteX2" fmla="*/ 40194 w 1879042"/>
              <a:gd name="connsiteY2" fmla="*/ 70339 h 1210827"/>
              <a:gd name="connsiteX3" fmla="*/ 45218 w 1879042"/>
              <a:gd name="connsiteY3" fmla="*/ 85411 h 1210827"/>
              <a:gd name="connsiteX4" fmla="*/ 65315 w 1879042"/>
              <a:gd name="connsiteY4" fmla="*/ 105508 h 1210827"/>
              <a:gd name="connsiteX5" fmla="*/ 85411 w 1879042"/>
              <a:gd name="connsiteY5" fmla="*/ 125605 h 1210827"/>
              <a:gd name="connsiteX6" fmla="*/ 95460 w 1879042"/>
              <a:gd name="connsiteY6" fmla="*/ 135653 h 1210827"/>
              <a:gd name="connsiteX7" fmla="*/ 115556 w 1879042"/>
              <a:gd name="connsiteY7" fmla="*/ 140677 h 1210827"/>
              <a:gd name="connsiteX8" fmla="*/ 140677 w 1879042"/>
              <a:gd name="connsiteY8" fmla="*/ 145701 h 1210827"/>
              <a:gd name="connsiteX9" fmla="*/ 155750 w 1879042"/>
              <a:gd name="connsiteY9" fmla="*/ 150725 h 1210827"/>
              <a:gd name="connsiteX10" fmla="*/ 180871 w 1879042"/>
              <a:gd name="connsiteY10" fmla="*/ 155750 h 1210827"/>
              <a:gd name="connsiteX11" fmla="*/ 211016 w 1879042"/>
              <a:gd name="connsiteY11" fmla="*/ 165798 h 1210827"/>
              <a:gd name="connsiteX12" fmla="*/ 236137 w 1879042"/>
              <a:gd name="connsiteY12" fmla="*/ 190919 h 1210827"/>
              <a:gd name="connsiteX13" fmla="*/ 251209 w 1879042"/>
              <a:gd name="connsiteY13" fmla="*/ 200967 h 1210827"/>
              <a:gd name="connsiteX14" fmla="*/ 271306 w 1879042"/>
              <a:gd name="connsiteY14" fmla="*/ 221064 h 1210827"/>
              <a:gd name="connsiteX15" fmla="*/ 276330 w 1879042"/>
              <a:gd name="connsiteY15" fmla="*/ 236136 h 1210827"/>
              <a:gd name="connsiteX16" fmla="*/ 286378 w 1879042"/>
              <a:gd name="connsiteY16" fmla="*/ 246185 h 1210827"/>
              <a:gd name="connsiteX17" fmla="*/ 296427 w 1879042"/>
              <a:gd name="connsiteY17" fmla="*/ 261257 h 1210827"/>
              <a:gd name="connsiteX18" fmla="*/ 301451 w 1879042"/>
              <a:gd name="connsiteY18" fmla="*/ 276330 h 1210827"/>
              <a:gd name="connsiteX19" fmla="*/ 311499 w 1879042"/>
              <a:gd name="connsiteY19" fmla="*/ 291402 h 1210827"/>
              <a:gd name="connsiteX20" fmla="*/ 321548 w 1879042"/>
              <a:gd name="connsiteY20" fmla="*/ 321547 h 1210827"/>
              <a:gd name="connsiteX21" fmla="*/ 326572 w 1879042"/>
              <a:gd name="connsiteY21" fmla="*/ 351693 h 1210827"/>
              <a:gd name="connsiteX22" fmla="*/ 331596 w 1879042"/>
              <a:gd name="connsiteY22" fmla="*/ 366765 h 1210827"/>
              <a:gd name="connsiteX23" fmla="*/ 336620 w 1879042"/>
              <a:gd name="connsiteY23" fmla="*/ 386862 h 1210827"/>
              <a:gd name="connsiteX24" fmla="*/ 341644 w 1879042"/>
              <a:gd name="connsiteY24" fmla="*/ 417007 h 1210827"/>
              <a:gd name="connsiteX25" fmla="*/ 351693 w 1879042"/>
              <a:gd name="connsiteY25" fmla="*/ 447152 h 1210827"/>
              <a:gd name="connsiteX26" fmla="*/ 356717 w 1879042"/>
              <a:gd name="connsiteY26" fmla="*/ 462224 h 1210827"/>
              <a:gd name="connsiteX27" fmla="*/ 361741 w 1879042"/>
              <a:gd name="connsiteY27" fmla="*/ 477297 h 1210827"/>
              <a:gd name="connsiteX28" fmla="*/ 366765 w 1879042"/>
              <a:gd name="connsiteY28" fmla="*/ 502418 h 1210827"/>
              <a:gd name="connsiteX29" fmla="*/ 371789 w 1879042"/>
              <a:gd name="connsiteY29" fmla="*/ 517490 h 1210827"/>
              <a:gd name="connsiteX30" fmla="*/ 376814 w 1879042"/>
              <a:gd name="connsiteY30" fmla="*/ 542611 h 1210827"/>
              <a:gd name="connsiteX31" fmla="*/ 386862 w 1879042"/>
              <a:gd name="connsiteY31" fmla="*/ 612950 h 1210827"/>
              <a:gd name="connsiteX32" fmla="*/ 406959 w 1879042"/>
              <a:gd name="connsiteY32" fmla="*/ 663191 h 1210827"/>
              <a:gd name="connsiteX33" fmla="*/ 427055 w 1879042"/>
              <a:gd name="connsiteY33" fmla="*/ 693336 h 1210827"/>
              <a:gd name="connsiteX34" fmla="*/ 432079 w 1879042"/>
              <a:gd name="connsiteY34" fmla="*/ 708409 h 1210827"/>
              <a:gd name="connsiteX35" fmla="*/ 442128 w 1879042"/>
              <a:gd name="connsiteY35" fmla="*/ 718457 h 1210827"/>
              <a:gd name="connsiteX36" fmla="*/ 452176 w 1879042"/>
              <a:gd name="connsiteY36" fmla="*/ 733530 h 1210827"/>
              <a:gd name="connsiteX37" fmla="*/ 457200 w 1879042"/>
              <a:gd name="connsiteY37" fmla="*/ 748602 h 1210827"/>
              <a:gd name="connsiteX38" fmla="*/ 487345 w 1879042"/>
              <a:gd name="connsiteY38" fmla="*/ 768699 h 1210827"/>
              <a:gd name="connsiteX39" fmla="*/ 497394 w 1879042"/>
              <a:gd name="connsiteY39" fmla="*/ 778747 h 1210827"/>
              <a:gd name="connsiteX40" fmla="*/ 517490 w 1879042"/>
              <a:gd name="connsiteY40" fmla="*/ 783772 h 1210827"/>
              <a:gd name="connsiteX41" fmla="*/ 542611 w 1879042"/>
              <a:gd name="connsiteY41" fmla="*/ 803868 h 1210827"/>
              <a:gd name="connsiteX42" fmla="*/ 552660 w 1879042"/>
              <a:gd name="connsiteY42" fmla="*/ 813917 h 1210827"/>
              <a:gd name="connsiteX43" fmla="*/ 567732 w 1879042"/>
              <a:gd name="connsiteY43" fmla="*/ 823965 h 1210827"/>
              <a:gd name="connsiteX44" fmla="*/ 587829 w 1879042"/>
              <a:gd name="connsiteY44" fmla="*/ 844062 h 1210827"/>
              <a:gd name="connsiteX45" fmla="*/ 617974 w 1879042"/>
              <a:gd name="connsiteY45" fmla="*/ 854110 h 1210827"/>
              <a:gd name="connsiteX46" fmla="*/ 633046 w 1879042"/>
              <a:gd name="connsiteY46" fmla="*/ 859134 h 1210827"/>
              <a:gd name="connsiteX47" fmla="*/ 668216 w 1879042"/>
              <a:gd name="connsiteY47" fmla="*/ 854110 h 1210827"/>
              <a:gd name="connsiteX48" fmla="*/ 693337 w 1879042"/>
              <a:gd name="connsiteY48" fmla="*/ 834013 h 1210827"/>
              <a:gd name="connsiteX49" fmla="*/ 698361 w 1879042"/>
              <a:gd name="connsiteY49" fmla="*/ 788796 h 1210827"/>
              <a:gd name="connsiteX50" fmla="*/ 688312 w 1879042"/>
              <a:gd name="connsiteY50" fmla="*/ 778747 h 1210827"/>
              <a:gd name="connsiteX51" fmla="*/ 683288 w 1879042"/>
              <a:gd name="connsiteY51" fmla="*/ 763675 h 1210827"/>
              <a:gd name="connsiteX52" fmla="*/ 678264 w 1879042"/>
              <a:gd name="connsiteY52" fmla="*/ 743578 h 1210827"/>
              <a:gd name="connsiteX53" fmla="*/ 658167 w 1879042"/>
              <a:gd name="connsiteY53" fmla="*/ 718457 h 1210827"/>
              <a:gd name="connsiteX54" fmla="*/ 612950 w 1879042"/>
              <a:gd name="connsiteY54" fmla="*/ 723482 h 1210827"/>
              <a:gd name="connsiteX55" fmla="*/ 607926 w 1879042"/>
              <a:gd name="connsiteY55" fmla="*/ 738554 h 1210827"/>
              <a:gd name="connsiteX56" fmla="*/ 612950 w 1879042"/>
              <a:gd name="connsiteY56" fmla="*/ 894303 h 1210827"/>
              <a:gd name="connsiteX57" fmla="*/ 622998 w 1879042"/>
              <a:gd name="connsiteY57" fmla="*/ 924449 h 1210827"/>
              <a:gd name="connsiteX58" fmla="*/ 638071 w 1879042"/>
              <a:gd name="connsiteY58" fmla="*/ 934497 h 1210827"/>
              <a:gd name="connsiteX59" fmla="*/ 648119 w 1879042"/>
              <a:gd name="connsiteY59" fmla="*/ 949569 h 1210827"/>
              <a:gd name="connsiteX60" fmla="*/ 668216 w 1879042"/>
              <a:gd name="connsiteY60" fmla="*/ 989763 h 1210827"/>
              <a:gd name="connsiteX61" fmla="*/ 673240 w 1879042"/>
              <a:gd name="connsiteY61" fmla="*/ 1004835 h 1210827"/>
              <a:gd name="connsiteX62" fmla="*/ 698361 w 1879042"/>
              <a:gd name="connsiteY62" fmla="*/ 1024932 h 1210827"/>
              <a:gd name="connsiteX63" fmla="*/ 723482 w 1879042"/>
              <a:gd name="connsiteY63" fmla="*/ 1050053 h 1210827"/>
              <a:gd name="connsiteX64" fmla="*/ 753627 w 1879042"/>
              <a:gd name="connsiteY64" fmla="*/ 1075174 h 1210827"/>
              <a:gd name="connsiteX65" fmla="*/ 788796 w 1879042"/>
              <a:gd name="connsiteY65" fmla="*/ 1080198 h 1210827"/>
              <a:gd name="connsiteX66" fmla="*/ 818941 w 1879042"/>
              <a:gd name="connsiteY66" fmla="*/ 1075174 h 1210827"/>
              <a:gd name="connsiteX67" fmla="*/ 879231 w 1879042"/>
              <a:gd name="connsiteY67" fmla="*/ 1065125 h 1210827"/>
              <a:gd name="connsiteX68" fmla="*/ 894304 w 1879042"/>
              <a:gd name="connsiteY68" fmla="*/ 1055077 h 1210827"/>
              <a:gd name="connsiteX69" fmla="*/ 919424 w 1879042"/>
              <a:gd name="connsiteY69" fmla="*/ 1029956 h 1210827"/>
              <a:gd name="connsiteX70" fmla="*/ 929473 w 1879042"/>
              <a:gd name="connsiteY70" fmla="*/ 994787 h 1210827"/>
              <a:gd name="connsiteX71" fmla="*/ 924449 w 1879042"/>
              <a:gd name="connsiteY71" fmla="*/ 949569 h 1210827"/>
              <a:gd name="connsiteX72" fmla="*/ 909376 w 1879042"/>
              <a:gd name="connsiteY72" fmla="*/ 944545 h 1210827"/>
              <a:gd name="connsiteX73" fmla="*/ 874207 w 1879042"/>
              <a:gd name="connsiteY73" fmla="*/ 929473 h 1210827"/>
              <a:gd name="connsiteX74" fmla="*/ 864159 w 1879042"/>
              <a:gd name="connsiteY74" fmla="*/ 949569 h 1210827"/>
              <a:gd name="connsiteX75" fmla="*/ 854110 w 1879042"/>
              <a:gd name="connsiteY75" fmla="*/ 984739 h 1210827"/>
              <a:gd name="connsiteX76" fmla="*/ 859134 w 1879042"/>
              <a:gd name="connsiteY76" fmla="*/ 1045029 h 1210827"/>
              <a:gd name="connsiteX77" fmla="*/ 869183 w 1879042"/>
              <a:gd name="connsiteY77" fmla="*/ 1075174 h 1210827"/>
              <a:gd name="connsiteX78" fmla="*/ 889279 w 1879042"/>
              <a:gd name="connsiteY78" fmla="*/ 1070150 h 1210827"/>
              <a:gd name="connsiteX79" fmla="*/ 899328 w 1879042"/>
              <a:gd name="connsiteY79" fmla="*/ 1080198 h 1210827"/>
              <a:gd name="connsiteX80" fmla="*/ 919424 w 1879042"/>
              <a:gd name="connsiteY80" fmla="*/ 1110343 h 1210827"/>
              <a:gd name="connsiteX81" fmla="*/ 934497 w 1879042"/>
              <a:gd name="connsiteY81" fmla="*/ 1115367 h 1210827"/>
              <a:gd name="connsiteX82" fmla="*/ 959618 w 1879042"/>
              <a:gd name="connsiteY82" fmla="*/ 1135464 h 1210827"/>
              <a:gd name="connsiteX83" fmla="*/ 974690 w 1879042"/>
              <a:gd name="connsiteY83" fmla="*/ 1150536 h 1210827"/>
              <a:gd name="connsiteX84" fmla="*/ 1024932 w 1879042"/>
              <a:gd name="connsiteY84" fmla="*/ 1165609 h 1210827"/>
              <a:gd name="connsiteX85" fmla="*/ 1075174 w 1879042"/>
              <a:gd name="connsiteY85" fmla="*/ 1160585 h 1210827"/>
              <a:gd name="connsiteX86" fmla="*/ 1090246 w 1879042"/>
              <a:gd name="connsiteY86" fmla="*/ 1150536 h 1210827"/>
              <a:gd name="connsiteX87" fmla="*/ 1110343 w 1879042"/>
              <a:gd name="connsiteY87" fmla="*/ 1145512 h 1210827"/>
              <a:gd name="connsiteX88" fmla="*/ 1120392 w 1879042"/>
              <a:gd name="connsiteY88" fmla="*/ 1135464 h 1210827"/>
              <a:gd name="connsiteX89" fmla="*/ 1125416 w 1879042"/>
              <a:gd name="connsiteY89" fmla="*/ 1095271 h 1210827"/>
              <a:gd name="connsiteX90" fmla="*/ 1130440 w 1879042"/>
              <a:gd name="connsiteY90" fmla="*/ 1080198 h 1210827"/>
              <a:gd name="connsiteX91" fmla="*/ 1125416 w 1879042"/>
              <a:gd name="connsiteY91" fmla="*/ 1060101 h 1210827"/>
              <a:gd name="connsiteX92" fmla="*/ 1080198 w 1879042"/>
              <a:gd name="connsiteY92" fmla="*/ 1060101 h 1210827"/>
              <a:gd name="connsiteX93" fmla="*/ 1065126 w 1879042"/>
              <a:gd name="connsiteY93" fmla="*/ 1065125 h 1210827"/>
              <a:gd name="connsiteX94" fmla="*/ 1060101 w 1879042"/>
              <a:gd name="connsiteY94" fmla="*/ 1080198 h 1210827"/>
              <a:gd name="connsiteX95" fmla="*/ 1085222 w 1879042"/>
              <a:gd name="connsiteY95" fmla="*/ 1140488 h 1210827"/>
              <a:gd name="connsiteX96" fmla="*/ 1095271 w 1879042"/>
              <a:gd name="connsiteY96" fmla="*/ 1150536 h 1210827"/>
              <a:gd name="connsiteX97" fmla="*/ 1105319 w 1879042"/>
              <a:gd name="connsiteY97" fmla="*/ 1165609 h 1210827"/>
              <a:gd name="connsiteX98" fmla="*/ 1120392 w 1879042"/>
              <a:gd name="connsiteY98" fmla="*/ 1170633 h 1210827"/>
              <a:gd name="connsiteX99" fmla="*/ 1140488 w 1879042"/>
              <a:gd name="connsiteY99" fmla="*/ 1180682 h 1210827"/>
              <a:gd name="connsiteX100" fmla="*/ 1155561 w 1879042"/>
              <a:gd name="connsiteY100" fmla="*/ 1190730 h 1210827"/>
              <a:gd name="connsiteX101" fmla="*/ 1220875 w 1879042"/>
              <a:gd name="connsiteY101" fmla="*/ 1200778 h 1210827"/>
              <a:gd name="connsiteX102" fmla="*/ 1321359 w 1879042"/>
              <a:gd name="connsiteY102" fmla="*/ 1195754 h 1210827"/>
              <a:gd name="connsiteX103" fmla="*/ 1336431 w 1879042"/>
              <a:gd name="connsiteY103" fmla="*/ 1180682 h 1210827"/>
              <a:gd name="connsiteX104" fmla="*/ 1366576 w 1879042"/>
              <a:gd name="connsiteY104" fmla="*/ 1160585 h 1210827"/>
              <a:gd name="connsiteX105" fmla="*/ 1381649 w 1879042"/>
              <a:gd name="connsiteY105" fmla="*/ 1150536 h 1210827"/>
              <a:gd name="connsiteX106" fmla="*/ 1406770 w 1879042"/>
              <a:gd name="connsiteY106" fmla="*/ 1125416 h 1210827"/>
              <a:gd name="connsiteX107" fmla="*/ 1421842 w 1879042"/>
              <a:gd name="connsiteY107" fmla="*/ 1115367 h 1210827"/>
              <a:gd name="connsiteX108" fmla="*/ 1451987 w 1879042"/>
              <a:gd name="connsiteY108" fmla="*/ 1085222 h 1210827"/>
              <a:gd name="connsiteX109" fmla="*/ 1467060 w 1879042"/>
              <a:gd name="connsiteY109" fmla="*/ 1075174 h 1210827"/>
              <a:gd name="connsiteX110" fmla="*/ 1482132 w 1879042"/>
              <a:gd name="connsiteY110" fmla="*/ 1070150 h 1210827"/>
              <a:gd name="connsiteX111" fmla="*/ 1507253 w 1879042"/>
              <a:gd name="connsiteY111" fmla="*/ 1060101 h 1210827"/>
              <a:gd name="connsiteX112" fmla="*/ 1552471 w 1879042"/>
              <a:gd name="connsiteY112" fmla="*/ 1040005 h 1210827"/>
              <a:gd name="connsiteX113" fmla="*/ 1582616 w 1879042"/>
              <a:gd name="connsiteY113" fmla="*/ 1034980 h 1210827"/>
              <a:gd name="connsiteX114" fmla="*/ 1602712 w 1879042"/>
              <a:gd name="connsiteY114" fmla="*/ 1029956 h 1210827"/>
              <a:gd name="connsiteX115" fmla="*/ 1663003 w 1879042"/>
              <a:gd name="connsiteY115" fmla="*/ 1040005 h 1210827"/>
              <a:gd name="connsiteX116" fmla="*/ 1678075 w 1879042"/>
              <a:gd name="connsiteY116" fmla="*/ 1045029 h 1210827"/>
              <a:gd name="connsiteX117" fmla="*/ 1703196 w 1879042"/>
              <a:gd name="connsiteY117" fmla="*/ 1050053 h 1210827"/>
              <a:gd name="connsiteX118" fmla="*/ 1718268 w 1879042"/>
              <a:gd name="connsiteY118" fmla="*/ 1060101 h 1210827"/>
              <a:gd name="connsiteX119" fmla="*/ 1733341 w 1879042"/>
              <a:gd name="connsiteY119" fmla="*/ 1065125 h 1210827"/>
              <a:gd name="connsiteX120" fmla="*/ 1743389 w 1879042"/>
              <a:gd name="connsiteY120" fmla="*/ 1080198 h 1210827"/>
              <a:gd name="connsiteX121" fmla="*/ 1778559 w 1879042"/>
              <a:gd name="connsiteY121" fmla="*/ 1095271 h 1210827"/>
              <a:gd name="connsiteX122" fmla="*/ 1798655 w 1879042"/>
              <a:gd name="connsiteY122" fmla="*/ 1115367 h 1210827"/>
              <a:gd name="connsiteX123" fmla="*/ 1813728 w 1879042"/>
              <a:gd name="connsiteY123" fmla="*/ 1120391 h 1210827"/>
              <a:gd name="connsiteX124" fmla="*/ 1818752 w 1879042"/>
              <a:gd name="connsiteY124" fmla="*/ 1135464 h 1210827"/>
              <a:gd name="connsiteX125" fmla="*/ 1848897 w 1879042"/>
              <a:gd name="connsiteY125" fmla="*/ 1155561 h 1210827"/>
              <a:gd name="connsiteX126" fmla="*/ 1863970 w 1879042"/>
              <a:gd name="connsiteY126" fmla="*/ 1165609 h 1210827"/>
              <a:gd name="connsiteX127" fmla="*/ 1874018 w 1879042"/>
              <a:gd name="connsiteY127" fmla="*/ 1195754 h 1210827"/>
              <a:gd name="connsiteX128" fmla="*/ 1879042 w 1879042"/>
              <a:gd name="connsiteY128" fmla="*/ 1210827 h 121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879042" h="1210827">
                <a:moveTo>
                  <a:pt x="0" y="0"/>
                </a:moveTo>
                <a:cubicBezTo>
                  <a:pt x="19785" y="49460"/>
                  <a:pt x="29" y="5075"/>
                  <a:pt x="20097" y="40194"/>
                </a:cubicBezTo>
                <a:cubicBezTo>
                  <a:pt x="36318" y="68581"/>
                  <a:pt x="22285" y="52430"/>
                  <a:pt x="40194" y="70339"/>
                </a:cubicBezTo>
                <a:cubicBezTo>
                  <a:pt x="41869" y="75363"/>
                  <a:pt x="42140" y="81102"/>
                  <a:pt x="45218" y="85411"/>
                </a:cubicBezTo>
                <a:cubicBezTo>
                  <a:pt x="50725" y="93120"/>
                  <a:pt x="65315" y="105508"/>
                  <a:pt x="65315" y="105508"/>
                </a:cubicBezTo>
                <a:cubicBezTo>
                  <a:pt x="74246" y="132301"/>
                  <a:pt x="63083" y="112208"/>
                  <a:pt x="85411" y="125605"/>
                </a:cubicBezTo>
                <a:cubicBezTo>
                  <a:pt x="89473" y="128042"/>
                  <a:pt x="91223" y="133535"/>
                  <a:pt x="95460" y="135653"/>
                </a:cubicBezTo>
                <a:cubicBezTo>
                  <a:pt x="101636" y="138741"/>
                  <a:pt x="108816" y="139179"/>
                  <a:pt x="115556" y="140677"/>
                </a:cubicBezTo>
                <a:cubicBezTo>
                  <a:pt x="123892" y="142529"/>
                  <a:pt x="132392" y="143630"/>
                  <a:pt x="140677" y="145701"/>
                </a:cubicBezTo>
                <a:cubicBezTo>
                  <a:pt x="145815" y="146985"/>
                  <a:pt x="150612" y="149440"/>
                  <a:pt x="155750" y="150725"/>
                </a:cubicBezTo>
                <a:cubicBezTo>
                  <a:pt x="164035" y="152796"/>
                  <a:pt x="172632" y="153503"/>
                  <a:pt x="180871" y="155750"/>
                </a:cubicBezTo>
                <a:cubicBezTo>
                  <a:pt x="191090" y="158537"/>
                  <a:pt x="211016" y="165798"/>
                  <a:pt x="211016" y="165798"/>
                </a:cubicBezTo>
                <a:cubicBezTo>
                  <a:pt x="219390" y="174172"/>
                  <a:pt x="226284" y="184350"/>
                  <a:pt x="236137" y="190919"/>
                </a:cubicBezTo>
                <a:cubicBezTo>
                  <a:pt x="241161" y="194268"/>
                  <a:pt x="246625" y="197037"/>
                  <a:pt x="251209" y="200967"/>
                </a:cubicBezTo>
                <a:cubicBezTo>
                  <a:pt x="258402" y="207132"/>
                  <a:pt x="271306" y="221064"/>
                  <a:pt x="271306" y="221064"/>
                </a:cubicBezTo>
                <a:cubicBezTo>
                  <a:pt x="272981" y="226088"/>
                  <a:pt x="273605" y="231595"/>
                  <a:pt x="276330" y="236136"/>
                </a:cubicBezTo>
                <a:cubicBezTo>
                  <a:pt x="278767" y="240198"/>
                  <a:pt x="283419" y="242486"/>
                  <a:pt x="286378" y="246185"/>
                </a:cubicBezTo>
                <a:cubicBezTo>
                  <a:pt x="290150" y="250900"/>
                  <a:pt x="293077" y="256233"/>
                  <a:pt x="296427" y="261257"/>
                </a:cubicBezTo>
                <a:cubicBezTo>
                  <a:pt x="298102" y="266281"/>
                  <a:pt x="299083" y="271593"/>
                  <a:pt x="301451" y="276330"/>
                </a:cubicBezTo>
                <a:cubicBezTo>
                  <a:pt x="304151" y="281731"/>
                  <a:pt x="309047" y="285884"/>
                  <a:pt x="311499" y="291402"/>
                </a:cubicBezTo>
                <a:cubicBezTo>
                  <a:pt x="315801" y="301081"/>
                  <a:pt x="321548" y="321547"/>
                  <a:pt x="321548" y="321547"/>
                </a:cubicBezTo>
                <a:cubicBezTo>
                  <a:pt x="323223" y="331596"/>
                  <a:pt x="324362" y="341748"/>
                  <a:pt x="326572" y="351693"/>
                </a:cubicBezTo>
                <a:cubicBezTo>
                  <a:pt x="327721" y="356863"/>
                  <a:pt x="330141" y="361673"/>
                  <a:pt x="331596" y="366765"/>
                </a:cubicBezTo>
                <a:cubicBezTo>
                  <a:pt x="333493" y="373404"/>
                  <a:pt x="335266" y="380091"/>
                  <a:pt x="336620" y="386862"/>
                </a:cubicBezTo>
                <a:cubicBezTo>
                  <a:pt x="338618" y="396851"/>
                  <a:pt x="339173" y="407124"/>
                  <a:pt x="341644" y="417007"/>
                </a:cubicBezTo>
                <a:cubicBezTo>
                  <a:pt x="344213" y="427283"/>
                  <a:pt x="348343" y="437104"/>
                  <a:pt x="351693" y="447152"/>
                </a:cubicBezTo>
                <a:lnTo>
                  <a:pt x="356717" y="462224"/>
                </a:lnTo>
                <a:cubicBezTo>
                  <a:pt x="358392" y="467248"/>
                  <a:pt x="360702" y="472104"/>
                  <a:pt x="361741" y="477297"/>
                </a:cubicBezTo>
                <a:cubicBezTo>
                  <a:pt x="363416" y="485671"/>
                  <a:pt x="364694" y="494133"/>
                  <a:pt x="366765" y="502418"/>
                </a:cubicBezTo>
                <a:cubicBezTo>
                  <a:pt x="368049" y="507556"/>
                  <a:pt x="370504" y="512352"/>
                  <a:pt x="371789" y="517490"/>
                </a:cubicBezTo>
                <a:cubicBezTo>
                  <a:pt x="373860" y="525775"/>
                  <a:pt x="375482" y="534176"/>
                  <a:pt x="376814" y="542611"/>
                </a:cubicBezTo>
                <a:cubicBezTo>
                  <a:pt x="380508" y="566006"/>
                  <a:pt x="379373" y="590481"/>
                  <a:pt x="386862" y="612950"/>
                </a:cubicBezTo>
                <a:cubicBezTo>
                  <a:pt x="394054" y="634526"/>
                  <a:pt x="395867" y="644705"/>
                  <a:pt x="406959" y="663191"/>
                </a:cubicBezTo>
                <a:cubicBezTo>
                  <a:pt x="413172" y="673546"/>
                  <a:pt x="427055" y="693336"/>
                  <a:pt x="427055" y="693336"/>
                </a:cubicBezTo>
                <a:cubicBezTo>
                  <a:pt x="428730" y="698360"/>
                  <a:pt x="429354" y="703868"/>
                  <a:pt x="432079" y="708409"/>
                </a:cubicBezTo>
                <a:cubicBezTo>
                  <a:pt x="434516" y="712471"/>
                  <a:pt x="439169" y="714758"/>
                  <a:pt x="442128" y="718457"/>
                </a:cubicBezTo>
                <a:cubicBezTo>
                  <a:pt x="445900" y="723172"/>
                  <a:pt x="449476" y="728129"/>
                  <a:pt x="452176" y="733530"/>
                </a:cubicBezTo>
                <a:cubicBezTo>
                  <a:pt x="454544" y="738267"/>
                  <a:pt x="453455" y="744857"/>
                  <a:pt x="457200" y="748602"/>
                </a:cubicBezTo>
                <a:cubicBezTo>
                  <a:pt x="465739" y="757141"/>
                  <a:pt x="478805" y="760160"/>
                  <a:pt x="487345" y="768699"/>
                </a:cubicBezTo>
                <a:cubicBezTo>
                  <a:pt x="490695" y="772048"/>
                  <a:pt x="493157" y="776629"/>
                  <a:pt x="497394" y="778747"/>
                </a:cubicBezTo>
                <a:cubicBezTo>
                  <a:pt x="503570" y="781835"/>
                  <a:pt x="510791" y="782097"/>
                  <a:pt x="517490" y="783772"/>
                </a:cubicBezTo>
                <a:cubicBezTo>
                  <a:pt x="541759" y="808038"/>
                  <a:pt x="510915" y="778511"/>
                  <a:pt x="542611" y="803868"/>
                </a:cubicBezTo>
                <a:cubicBezTo>
                  <a:pt x="546310" y="806827"/>
                  <a:pt x="548961" y="810958"/>
                  <a:pt x="552660" y="813917"/>
                </a:cubicBezTo>
                <a:cubicBezTo>
                  <a:pt x="557375" y="817689"/>
                  <a:pt x="563148" y="820035"/>
                  <a:pt x="567732" y="823965"/>
                </a:cubicBezTo>
                <a:cubicBezTo>
                  <a:pt x="574925" y="830130"/>
                  <a:pt x="578841" y="841066"/>
                  <a:pt x="587829" y="844062"/>
                </a:cubicBezTo>
                <a:lnTo>
                  <a:pt x="617974" y="854110"/>
                </a:lnTo>
                <a:lnTo>
                  <a:pt x="633046" y="859134"/>
                </a:lnTo>
                <a:cubicBezTo>
                  <a:pt x="644769" y="857459"/>
                  <a:pt x="656873" y="857513"/>
                  <a:pt x="668216" y="854110"/>
                </a:cubicBezTo>
                <a:cubicBezTo>
                  <a:pt x="677270" y="851394"/>
                  <a:pt x="686832" y="840518"/>
                  <a:pt x="693337" y="834013"/>
                </a:cubicBezTo>
                <a:cubicBezTo>
                  <a:pt x="700275" y="813200"/>
                  <a:pt x="709127" y="806739"/>
                  <a:pt x="698361" y="788796"/>
                </a:cubicBezTo>
                <a:cubicBezTo>
                  <a:pt x="695924" y="784734"/>
                  <a:pt x="691662" y="782097"/>
                  <a:pt x="688312" y="778747"/>
                </a:cubicBezTo>
                <a:cubicBezTo>
                  <a:pt x="686637" y="773723"/>
                  <a:pt x="684743" y="768767"/>
                  <a:pt x="683288" y="763675"/>
                </a:cubicBezTo>
                <a:cubicBezTo>
                  <a:pt x="681391" y="757036"/>
                  <a:pt x="680984" y="749925"/>
                  <a:pt x="678264" y="743578"/>
                </a:cubicBezTo>
                <a:cubicBezTo>
                  <a:pt x="673511" y="732487"/>
                  <a:pt x="666270" y="726560"/>
                  <a:pt x="658167" y="718457"/>
                </a:cubicBezTo>
                <a:cubicBezTo>
                  <a:pt x="643095" y="720132"/>
                  <a:pt x="627030" y="717850"/>
                  <a:pt x="612950" y="723482"/>
                </a:cubicBezTo>
                <a:cubicBezTo>
                  <a:pt x="608033" y="725449"/>
                  <a:pt x="607926" y="733258"/>
                  <a:pt x="607926" y="738554"/>
                </a:cubicBezTo>
                <a:cubicBezTo>
                  <a:pt x="607926" y="790497"/>
                  <a:pt x="608752" y="842530"/>
                  <a:pt x="612950" y="894303"/>
                </a:cubicBezTo>
                <a:cubicBezTo>
                  <a:pt x="613806" y="904861"/>
                  <a:pt x="614185" y="918574"/>
                  <a:pt x="622998" y="924449"/>
                </a:cubicBezTo>
                <a:lnTo>
                  <a:pt x="638071" y="934497"/>
                </a:lnTo>
                <a:cubicBezTo>
                  <a:pt x="641420" y="939521"/>
                  <a:pt x="645667" y="944051"/>
                  <a:pt x="648119" y="949569"/>
                </a:cubicBezTo>
                <a:cubicBezTo>
                  <a:pt x="666593" y="991136"/>
                  <a:pt x="647579" y="969126"/>
                  <a:pt x="668216" y="989763"/>
                </a:cubicBezTo>
                <a:cubicBezTo>
                  <a:pt x="669891" y="994787"/>
                  <a:pt x="670515" y="1000294"/>
                  <a:pt x="673240" y="1004835"/>
                </a:cubicBezTo>
                <a:cubicBezTo>
                  <a:pt x="678014" y="1012792"/>
                  <a:pt x="691512" y="1020366"/>
                  <a:pt x="698361" y="1024932"/>
                </a:cubicBezTo>
                <a:cubicBezTo>
                  <a:pt x="716782" y="1052566"/>
                  <a:pt x="698361" y="1029119"/>
                  <a:pt x="723482" y="1050053"/>
                </a:cubicBezTo>
                <a:cubicBezTo>
                  <a:pt x="731893" y="1057062"/>
                  <a:pt x="741933" y="1071666"/>
                  <a:pt x="753627" y="1075174"/>
                </a:cubicBezTo>
                <a:cubicBezTo>
                  <a:pt x="764970" y="1078577"/>
                  <a:pt x="777073" y="1078523"/>
                  <a:pt x="788796" y="1080198"/>
                </a:cubicBezTo>
                <a:cubicBezTo>
                  <a:pt x="798844" y="1078523"/>
                  <a:pt x="808843" y="1076520"/>
                  <a:pt x="818941" y="1075174"/>
                </a:cubicBezTo>
                <a:cubicBezTo>
                  <a:pt x="834150" y="1073146"/>
                  <a:pt x="862089" y="1073696"/>
                  <a:pt x="879231" y="1065125"/>
                </a:cubicBezTo>
                <a:cubicBezTo>
                  <a:pt x="884632" y="1062424"/>
                  <a:pt x="889760" y="1059053"/>
                  <a:pt x="894304" y="1055077"/>
                </a:cubicBezTo>
                <a:cubicBezTo>
                  <a:pt x="903216" y="1047279"/>
                  <a:pt x="919424" y="1029956"/>
                  <a:pt x="919424" y="1029956"/>
                </a:cubicBezTo>
                <a:cubicBezTo>
                  <a:pt x="921795" y="1022845"/>
                  <a:pt x="929473" y="1001100"/>
                  <a:pt x="929473" y="994787"/>
                </a:cubicBezTo>
                <a:cubicBezTo>
                  <a:pt x="929473" y="979622"/>
                  <a:pt x="930081" y="963650"/>
                  <a:pt x="924449" y="949569"/>
                </a:cubicBezTo>
                <a:cubicBezTo>
                  <a:pt x="922482" y="944652"/>
                  <a:pt x="914400" y="946220"/>
                  <a:pt x="909376" y="944545"/>
                </a:cubicBezTo>
                <a:cubicBezTo>
                  <a:pt x="903148" y="940393"/>
                  <a:pt x="883477" y="924838"/>
                  <a:pt x="874207" y="929473"/>
                </a:cubicBezTo>
                <a:cubicBezTo>
                  <a:pt x="867508" y="932822"/>
                  <a:pt x="867109" y="942685"/>
                  <a:pt x="864159" y="949569"/>
                </a:cubicBezTo>
                <a:cubicBezTo>
                  <a:pt x="859832" y="959665"/>
                  <a:pt x="856661" y="974533"/>
                  <a:pt x="854110" y="984739"/>
                </a:cubicBezTo>
                <a:cubicBezTo>
                  <a:pt x="855785" y="1004836"/>
                  <a:pt x="855819" y="1025137"/>
                  <a:pt x="859134" y="1045029"/>
                </a:cubicBezTo>
                <a:cubicBezTo>
                  <a:pt x="860875" y="1055477"/>
                  <a:pt x="869183" y="1075174"/>
                  <a:pt x="869183" y="1075174"/>
                </a:cubicBezTo>
                <a:cubicBezTo>
                  <a:pt x="875882" y="1073499"/>
                  <a:pt x="882468" y="1069015"/>
                  <a:pt x="889279" y="1070150"/>
                </a:cubicBezTo>
                <a:cubicBezTo>
                  <a:pt x="893951" y="1070929"/>
                  <a:pt x="896486" y="1076408"/>
                  <a:pt x="899328" y="1080198"/>
                </a:cubicBezTo>
                <a:cubicBezTo>
                  <a:pt x="906574" y="1089859"/>
                  <a:pt x="907967" y="1106524"/>
                  <a:pt x="919424" y="1110343"/>
                </a:cubicBezTo>
                <a:lnTo>
                  <a:pt x="934497" y="1115367"/>
                </a:lnTo>
                <a:cubicBezTo>
                  <a:pt x="963721" y="1144594"/>
                  <a:pt x="921602" y="1103785"/>
                  <a:pt x="959618" y="1135464"/>
                </a:cubicBezTo>
                <a:cubicBezTo>
                  <a:pt x="965076" y="1140012"/>
                  <a:pt x="968479" y="1147085"/>
                  <a:pt x="974690" y="1150536"/>
                </a:cubicBezTo>
                <a:cubicBezTo>
                  <a:pt x="984701" y="1156098"/>
                  <a:pt x="1011956" y="1162365"/>
                  <a:pt x="1024932" y="1165609"/>
                </a:cubicBezTo>
                <a:cubicBezTo>
                  <a:pt x="1041679" y="1163934"/>
                  <a:pt x="1058774" y="1164370"/>
                  <a:pt x="1075174" y="1160585"/>
                </a:cubicBezTo>
                <a:cubicBezTo>
                  <a:pt x="1081058" y="1159227"/>
                  <a:pt x="1084696" y="1152915"/>
                  <a:pt x="1090246" y="1150536"/>
                </a:cubicBezTo>
                <a:cubicBezTo>
                  <a:pt x="1096593" y="1147816"/>
                  <a:pt x="1103644" y="1147187"/>
                  <a:pt x="1110343" y="1145512"/>
                </a:cubicBezTo>
                <a:cubicBezTo>
                  <a:pt x="1113693" y="1142163"/>
                  <a:pt x="1119031" y="1140001"/>
                  <a:pt x="1120392" y="1135464"/>
                </a:cubicBezTo>
                <a:cubicBezTo>
                  <a:pt x="1124272" y="1122532"/>
                  <a:pt x="1123001" y="1108555"/>
                  <a:pt x="1125416" y="1095271"/>
                </a:cubicBezTo>
                <a:cubicBezTo>
                  <a:pt x="1126363" y="1090060"/>
                  <a:pt x="1128765" y="1085222"/>
                  <a:pt x="1130440" y="1080198"/>
                </a:cubicBezTo>
                <a:cubicBezTo>
                  <a:pt x="1128765" y="1073499"/>
                  <a:pt x="1129730" y="1065493"/>
                  <a:pt x="1125416" y="1060101"/>
                </a:cubicBezTo>
                <a:cubicBezTo>
                  <a:pt x="1116686" y="1049188"/>
                  <a:pt x="1084778" y="1059338"/>
                  <a:pt x="1080198" y="1060101"/>
                </a:cubicBezTo>
                <a:cubicBezTo>
                  <a:pt x="1075174" y="1061776"/>
                  <a:pt x="1068871" y="1061380"/>
                  <a:pt x="1065126" y="1065125"/>
                </a:cubicBezTo>
                <a:cubicBezTo>
                  <a:pt x="1061381" y="1068870"/>
                  <a:pt x="1060101" y="1074902"/>
                  <a:pt x="1060101" y="1080198"/>
                </a:cubicBezTo>
                <a:cubicBezTo>
                  <a:pt x="1060101" y="1104383"/>
                  <a:pt x="1067786" y="1123054"/>
                  <a:pt x="1085222" y="1140488"/>
                </a:cubicBezTo>
                <a:cubicBezTo>
                  <a:pt x="1088572" y="1143837"/>
                  <a:pt x="1092312" y="1146837"/>
                  <a:pt x="1095271" y="1150536"/>
                </a:cubicBezTo>
                <a:cubicBezTo>
                  <a:pt x="1099043" y="1155251"/>
                  <a:pt x="1100604" y="1161837"/>
                  <a:pt x="1105319" y="1165609"/>
                </a:cubicBezTo>
                <a:cubicBezTo>
                  <a:pt x="1109455" y="1168917"/>
                  <a:pt x="1115524" y="1168547"/>
                  <a:pt x="1120392" y="1170633"/>
                </a:cubicBezTo>
                <a:cubicBezTo>
                  <a:pt x="1127276" y="1173583"/>
                  <a:pt x="1133985" y="1176966"/>
                  <a:pt x="1140488" y="1180682"/>
                </a:cubicBezTo>
                <a:cubicBezTo>
                  <a:pt x="1145731" y="1183678"/>
                  <a:pt x="1150011" y="1188351"/>
                  <a:pt x="1155561" y="1190730"/>
                </a:cubicBezTo>
                <a:cubicBezTo>
                  <a:pt x="1170791" y="1197257"/>
                  <a:pt x="1211797" y="1199769"/>
                  <a:pt x="1220875" y="1200778"/>
                </a:cubicBezTo>
                <a:cubicBezTo>
                  <a:pt x="1254370" y="1199103"/>
                  <a:pt x="1288318" y="1201500"/>
                  <a:pt x="1321359" y="1195754"/>
                </a:cubicBezTo>
                <a:cubicBezTo>
                  <a:pt x="1328359" y="1194537"/>
                  <a:pt x="1330823" y="1185044"/>
                  <a:pt x="1336431" y="1180682"/>
                </a:cubicBezTo>
                <a:cubicBezTo>
                  <a:pt x="1345964" y="1173268"/>
                  <a:pt x="1356528" y="1167284"/>
                  <a:pt x="1366576" y="1160585"/>
                </a:cubicBezTo>
                <a:cubicBezTo>
                  <a:pt x="1371600" y="1157235"/>
                  <a:pt x="1377379" y="1154806"/>
                  <a:pt x="1381649" y="1150536"/>
                </a:cubicBezTo>
                <a:cubicBezTo>
                  <a:pt x="1390023" y="1142163"/>
                  <a:pt x="1396917" y="1131985"/>
                  <a:pt x="1406770" y="1125416"/>
                </a:cubicBezTo>
                <a:cubicBezTo>
                  <a:pt x="1411794" y="1122066"/>
                  <a:pt x="1417329" y="1119379"/>
                  <a:pt x="1421842" y="1115367"/>
                </a:cubicBezTo>
                <a:cubicBezTo>
                  <a:pt x="1432463" y="1105926"/>
                  <a:pt x="1440163" y="1093104"/>
                  <a:pt x="1451987" y="1085222"/>
                </a:cubicBezTo>
                <a:cubicBezTo>
                  <a:pt x="1457011" y="1081873"/>
                  <a:pt x="1461659" y="1077874"/>
                  <a:pt x="1467060" y="1075174"/>
                </a:cubicBezTo>
                <a:cubicBezTo>
                  <a:pt x="1471797" y="1072806"/>
                  <a:pt x="1477173" y="1072010"/>
                  <a:pt x="1482132" y="1070150"/>
                </a:cubicBezTo>
                <a:cubicBezTo>
                  <a:pt x="1490577" y="1066983"/>
                  <a:pt x="1499186" y="1064134"/>
                  <a:pt x="1507253" y="1060101"/>
                </a:cubicBezTo>
                <a:cubicBezTo>
                  <a:pt x="1540244" y="1043606"/>
                  <a:pt x="1500627" y="1052966"/>
                  <a:pt x="1552471" y="1040005"/>
                </a:cubicBezTo>
                <a:cubicBezTo>
                  <a:pt x="1562354" y="1037534"/>
                  <a:pt x="1572627" y="1036978"/>
                  <a:pt x="1582616" y="1034980"/>
                </a:cubicBezTo>
                <a:cubicBezTo>
                  <a:pt x="1589387" y="1033626"/>
                  <a:pt x="1596013" y="1031631"/>
                  <a:pt x="1602712" y="1029956"/>
                </a:cubicBezTo>
                <a:cubicBezTo>
                  <a:pt x="1622576" y="1032794"/>
                  <a:pt x="1643403" y="1035105"/>
                  <a:pt x="1663003" y="1040005"/>
                </a:cubicBezTo>
                <a:cubicBezTo>
                  <a:pt x="1668141" y="1041290"/>
                  <a:pt x="1672937" y="1043745"/>
                  <a:pt x="1678075" y="1045029"/>
                </a:cubicBezTo>
                <a:cubicBezTo>
                  <a:pt x="1686360" y="1047100"/>
                  <a:pt x="1694822" y="1048378"/>
                  <a:pt x="1703196" y="1050053"/>
                </a:cubicBezTo>
                <a:cubicBezTo>
                  <a:pt x="1708220" y="1053402"/>
                  <a:pt x="1712867" y="1057401"/>
                  <a:pt x="1718268" y="1060101"/>
                </a:cubicBezTo>
                <a:cubicBezTo>
                  <a:pt x="1723005" y="1062469"/>
                  <a:pt x="1729205" y="1061817"/>
                  <a:pt x="1733341" y="1065125"/>
                </a:cubicBezTo>
                <a:cubicBezTo>
                  <a:pt x="1738056" y="1068897"/>
                  <a:pt x="1739119" y="1075928"/>
                  <a:pt x="1743389" y="1080198"/>
                </a:cubicBezTo>
                <a:cubicBezTo>
                  <a:pt x="1754953" y="1091762"/>
                  <a:pt x="1763187" y="1091427"/>
                  <a:pt x="1778559" y="1095271"/>
                </a:cubicBezTo>
                <a:cubicBezTo>
                  <a:pt x="1785258" y="1101970"/>
                  <a:pt x="1790946" y="1109861"/>
                  <a:pt x="1798655" y="1115367"/>
                </a:cubicBezTo>
                <a:cubicBezTo>
                  <a:pt x="1802965" y="1118445"/>
                  <a:pt x="1809983" y="1116646"/>
                  <a:pt x="1813728" y="1120391"/>
                </a:cubicBezTo>
                <a:cubicBezTo>
                  <a:pt x="1817473" y="1124136"/>
                  <a:pt x="1815007" y="1131719"/>
                  <a:pt x="1818752" y="1135464"/>
                </a:cubicBezTo>
                <a:cubicBezTo>
                  <a:pt x="1827291" y="1144004"/>
                  <a:pt x="1838849" y="1148862"/>
                  <a:pt x="1848897" y="1155561"/>
                </a:cubicBezTo>
                <a:lnTo>
                  <a:pt x="1863970" y="1165609"/>
                </a:lnTo>
                <a:lnTo>
                  <a:pt x="1874018" y="1195754"/>
                </a:lnTo>
                <a:lnTo>
                  <a:pt x="1879042" y="1210827"/>
                </a:lnTo>
              </a:path>
            </a:pathLst>
          </a:custGeom>
          <a:noFill/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upare 61">
            <a:extLst>
              <a:ext uri="{FF2B5EF4-FFF2-40B4-BE49-F238E27FC236}">
                <a16:creationId xmlns:a16="http://schemas.microsoft.com/office/drawing/2014/main" id="{98E9A3DB-65E2-41EF-B3E3-E91CAD3BE746}"/>
              </a:ext>
            </a:extLst>
          </p:cNvPr>
          <p:cNvGrpSpPr/>
          <p:nvPr/>
        </p:nvGrpSpPr>
        <p:grpSpPr>
          <a:xfrm rot="17700197">
            <a:off x="6346114" y="853291"/>
            <a:ext cx="1545160" cy="1505320"/>
            <a:chOff x="1954235" y="940257"/>
            <a:chExt cx="1184354" cy="1006408"/>
          </a:xfrm>
          <a:solidFill>
            <a:srgbClr val="FB61C8"/>
          </a:solidFill>
        </p:grpSpPr>
        <p:sp>
          <p:nvSpPr>
            <p:cNvPr id="63" name="Formă liberă: formă 62">
              <a:extLst>
                <a:ext uri="{FF2B5EF4-FFF2-40B4-BE49-F238E27FC236}">
                  <a16:creationId xmlns:a16="http://schemas.microsoft.com/office/drawing/2014/main" id="{6175716F-49E0-499D-907E-C4F258EDD544}"/>
                </a:ext>
              </a:extLst>
            </p:cNvPr>
            <p:cNvSpPr/>
            <p:nvPr/>
          </p:nvSpPr>
          <p:spPr>
            <a:xfrm>
              <a:off x="2007611" y="940257"/>
              <a:ext cx="1090026" cy="790685"/>
            </a:xfrm>
            <a:custGeom>
              <a:avLst/>
              <a:gdLst>
                <a:gd name="connsiteX0" fmla="*/ 26367 w 1090026"/>
                <a:gd name="connsiteY0" fmla="*/ 235399 h 790685"/>
                <a:gd name="connsiteX1" fmla="*/ 277505 w 1090026"/>
                <a:gd name="connsiteY1" fmla="*/ 16458 h 790685"/>
                <a:gd name="connsiteX2" fmla="*/ 502886 w 1090026"/>
                <a:gd name="connsiteY2" fmla="*/ 16458 h 790685"/>
                <a:gd name="connsiteX3" fmla="*/ 754024 w 1090026"/>
                <a:gd name="connsiteY3" fmla="*/ 22897 h 790685"/>
                <a:gd name="connsiteX4" fmla="*/ 953646 w 1090026"/>
                <a:gd name="connsiteY4" fmla="*/ 164565 h 790685"/>
                <a:gd name="connsiteX5" fmla="*/ 1063117 w 1090026"/>
                <a:gd name="connsiteY5" fmla="*/ 267596 h 790685"/>
                <a:gd name="connsiteX6" fmla="*/ 1088874 w 1090026"/>
                <a:gd name="connsiteY6" fmla="*/ 512294 h 790685"/>
                <a:gd name="connsiteX7" fmla="*/ 1037359 w 1090026"/>
                <a:gd name="connsiteY7" fmla="*/ 673280 h 790685"/>
                <a:gd name="connsiteX8" fmla="*/ 754024 w 1090026"/>
                <a:gd name="connsiteY8" fmla="*/ 776311 h 790685"/>
                <a:gd name="connsiteX9" fmla="*/ 554401 w 1090026"/>
                <a:gd name="connsiteY9" fmla="*/ 789190 h 790685"/>
                <a:gd name="connsiteX10" fmla="*/ 335460 w 1090026"/>
                <a:gd name="connsiteY10" fmla="*/ 769872 h 790685"/>
                <a:gd name="connsiteX11" fmla="*/ 116519 w 1090026"/>
                <a:gd name="connsiteY11" fmla="*/ 666841 h 790685"/>
                <a:gd name="connsiteX12" fmla="*/ 19928 w 1090026"/>
                <a:gd name="connsiteY12" fmla="*/ 486537 h 790685"/>
                <a:gd name="connsiteX13" fmla="*/ 26367 w 1090026"/>
                <a:gd name="connsiteY13" fmla="*/ 235399 h 7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026" h="790685">
                  <a:moveTo>
                    <a:pt x="26367" y="235399"/>
                  </a:moveTo>
                  <a:cubicBezTo>
                    <a:pt x="69297" y="157052"/>
                    <a:pt x="198085" y="52948"/>
                    <a:pt x="277505" y="16458"/>
                  </a:cubicBezTo>
                  <a:cubicBezTo>
                    <a:pt x="356925" y="-20032"/>
                    <a:pt x="423466" y="15385"/>
                    <a:pt x="502886" y="16458"/>
                  </a:cubicBezTo>
                  <a:cubicBezTo>
                    <a:pt x="582306" y="17531"/>
                    <a:pt x="678897" y="-1787"/>
                    <a:pt x="754024" y="22897"/>
                  </a:cubicBezTo>
                  <a:cubicBezTo>
                    <a:pt x="829151" y="47581"/>
                    <a:pt x="902131" y="123782"/>
                    <a:pt x="953646" y="164565"/>
                  </a:cubicBezTo>
                  <a:cubicBezTo>
                    <a:pt x="1005161" y="205348"/>
                    <a:pt x="1040579" y="209641"/>
                    <a:pt x="1063117" y="267596"/>
                  </a:cubicBezTo>
                  <a:cubicBezTo>
                    <a:pt x="1085655" y="325551"/>
                    <a:pt x="1093167" y="444680"/>
                    <a:pt x="1088874" y="512294"/>
                  </a:cubicBezTo>
                  <a:cubicBezTo>
                    <a:pt x="1084581" y="579908"/>
                    <a:pt x="1093167" y="629277"/>
                    <a:pt x="1037359" y="673280"/>
                  </a:cubicBezTo>
                  <a:cubicBezTo>
                    <a:pt x="981551" y="717283"/>
                    <a:pt x="834517" y="756993"/>
                    <a:pt x="754024" y="776311"/>
                  </a:cubicBezTo>
                  <a:cubicBezTo>
                    <a:pt x="673531" y="795629"/>
                    <a:pt x="624162" y="790263"/>
                    <a:pt x="554401" y="789190"/>
                  </a:cubicBezTo>
                  <a:cubicBezTo>
                    <a:pt x="484640" y="788117"/>
                    <a:pt x="408440" y="790263"/>
                    <a:pt x="335460" y="769872"/>
                  </a:cubicBezTo>
                  <a:cubicBezTo>
                    <a:pt x="262480" y="749481"/>
                    <a:pt x="169108" y="714063"/>
                    <a:pt x="116519" y="666841"/>
                  </a:cubicBezTo>
                  <a:cubicBezTo>
                    <a:pt x="63930" y="619619"/>
                    <a:pt x="38173" y="560591"/>
                    <a:pt x="19928" y="486537"/>
                  </a:cubicBezTo>
                  <a:cubicBezTo>
                    <a:pt x="1683" y="412484"/>
                    <a:pt x="-16563" y="313746"/>
                    <a:pt x="26367" y="235399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rgbClr val="CC00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433120C4-67A8-4ADA-8BC3-75748D4312E0}"/>
                </a:ext>
              </a:extLst>
            </p:cNvPr>
            <p:cNvSpPr/>
            <p:nvPr/>
          </p:nvSpPr>
          <p:spPr>
            <a:xfrm>
              <a:off x="1954235" y="1040211"/>
              <a:ext cx="571701" cy="589932"/>
            </a:xfrm>
            <a:prstGeom prst="arc">
              <a:avLst>
                <a:gd name="adj1" fmla="val 16946615"/>
                <a:gd name="adj2" fmla="val 21101750"/>
              </a:avLst>
            </a:prstGeom>
            <a:grpFill/>
            <a:ln w="6350" cap="flat" cmpd="sng" algn="ctr">
              <a:solidFill>
                <a:srgbClr val="CC00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5286FE81-E05D-42FA-8D07-B62E2E9DD8D0}"/>
                </a:ext>
              </a:extLst>
            </p:cNvPr>
            <p:cNvSpPr/>
            <p:nvPr/>
          </p:nvSpPr>
          <p:spPr>
            <a:xfrm rot="18247446">
              <a:off x="2083067" y="1316050"/>
              <a:ext cx="463437" cy="557023"/>
            </a:xfrm>
            <a:prstGeom prst="arc">
              <a:avLst>
                <a:gd name="adj1" fmla="val 16200000"/>
                <a:gd name="adj2" fmla="val 21101750"/>
              </a:avLst>
            </a:prstGeom>
            <a:grpFill/>
            <a:ln w="6350" cap="flat" cmpd="sng" algn="ctr">
              <a:solidFill>
                <a:srgbClr val="CC00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6CCBCC0-B4E1-4650-90E4-322483FD3A7A}"/>
                </a:ext>
              </a:extLst>
            </p:cNvPr>
            <p:cNvSpPr/>
            <p:nvPr/>
          </p:nvSpPr>
          <p:spPr>
            <a:xfrm>
              <a:off x="2403223" y="1278169"/>
              <a:ext cx="298802" cy="154546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C00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144F140F-FA31-485A-A3E4-4F559660DE08}"/>
                </a:ext>
              </a:extLst>
            </p:cNvPr>
            <p:cNvSpPr/>
            <p:nvPr/>
          </p:nvSpPr>
          <p:spPr>
            <a:xfrm rot="14731764">
              <a:off x="2441568" y="1290236"/>
              <a:ext cx="269205" cy="534604"/>
            </a:xfrm>
            <a:prstGeom prst="arc">
              <a:avLst>
                <a:gd name="adj1" fmla="val 16200000"/>
                <a:gd name="adj2" fmla="val 21101750"/>
              </a:avLst>
            </a:prstGeom>
            <a:grpFill/>
            <a:ln w="6350" cap="flat" cmpd="sng" algn="ctr">
              <a:solidFill>
                <a:srgbClr val="CC00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Arc 67">
              <a:extLst>
                <a:ext uri="{FF2B5EF4-FFF2-40B4-BE49-F238E27FC236}">
                  <a16:creationId xmlns:a16="http://schemas.microsoft.com/office/drawing/2014/main" id="{B8B4BE9F-75C9-4B17-B2A6-29CC0477A5AE}"/>
                </a:ext>
              </a:extLst>
            </p:cNvPr>
            <p:cNvSpPr/>
            <p:nvPr/>
          </p:nvSpPr>
          <p:spPr>
            <a:xfrm rot="5237841" flipH="1">
              <a:off x="2364731" y="1446602"/>
              <a:ext cx="548633" cy="451494"/>
            </a:xfrm>
            <a:prstGeom prst="arc">
              <a:avLst>
                <a:gd name="adj1" fmla="val 16200000"/>
                <a:gd name="adj2" fmla="val 21101750"/>
              </a:avLst>
            </a:prstGeom>
            <a:grpFill/>
            <a:ln w="6350" cap="flat" cmpd="sng" algn="ctr">
              <a:solidFill>
                <a:srgbClr val="CC00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Arc 68">
              <a:extLst>
                <a:ext uri="{FF2B5EF4-FFF2-40B4-BE49-F238E27FC236}">
                  <a16:creationId xmlns:a16="http://schemas.microsoft.com/office/drawing/2014/main" id="{A05F9DB4-ED2A-40B6-A18A-9A7410FEB486}"/>
                </a:ext>
              </a:extLst>
            </p:cNvPr>
            <p:cNvSpPr/>
            <p:nvPr/>
          </p:nvSpPr>
          <p:spPr>
            <a:xfrm rot="5400000" flipH="1" flipV="1">
              <a:off x="2573302" y="1041094"/>
              <a:ext cx="565339" cy="483330"/>
            </a:xfrm>
            <a:prstGeom prst="arc">
              <a:avLst>
                <a:gd name="adj1" fmla="val 16200000"/>
                <a:gd name="adj2" fmla="val 21101750"/>
              </a:avLst>
            </a:prstGeom>
            <a:grpFill/>
            <a:ln w="6350" cap="flat" cmpd="sng" algn="ctr">
              <a:solidFill>
                <a:srgbClr val="CC00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Arc 69">
              <a:extLst>
                <a:ext uri="{FF2B5EF4-FFF2-40B4-BE49-F238E27FC236}">
                  <a16:creationId xmlns:a16="http://schemas.microsoft.com/office/drawing/2014/main" id="{BA10023F-D9B1-47E1-8B58-908BE495798D}"/>
                </a:ext>
              </a:extLst>
            </p:cNvPr>
            <p:cNvSpPr/>
            <p:nvPr/>
          </p:nvSpPr>
          <p:spPr>
            <a:xfrm rot="8546625" flipH="1" flipV="1">
              <a:off x="2573250" y="1300038"/>
              <a:ext cx="565339" cy="483330"/>
            </a:xfrm>
            <a:prstGeom prst="arc">
              <a:avLst>
                <a:gd name="adj1" fmla="val 16200000"/>
                <a:gd name="adj2" fmla="val 21101750"/>
              </a:avLst>
            </a:prstGeom>
            <a:grpFill/>
            <a:ln w="6350" cap="flat" cmpd="sng" algn="ctr">
              <a:solidFill>
                <a:srgbClr val="CC00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14790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wind" invX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  <p:bldP spid="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upare 68">
            <a:extLst>
              <a:ext uri="{FF2B5EF4-FFF2-40B4-BE49-F238E27FC236}">
                <a16:creationId xmlns:a16="http://schemas.microsoft.com/office/drawing/2014/main" id="{46904C77-3F29-494E-82AA-E4B0240CE9B3}"/>
              </a:ext>
            </a:extLst>
          </p:cNvPr>
          <p:cNvGrpSpPr/>
          <p:nvPr/>
        </p:nvGrpSpPr>
        <p:grpSpPr>
          <a:xfrm>
            <a:off x="634348" y="1899191"/>
            <a:ext cx="2989690" cy="2685234"/>
            <a:chOff x="1869797" y="2277142"/>
            <a:chExt cx="3416779" cy="325465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EDE1066-ACAC-49E4-8BB7-3D572B82A03B}"/>
                </a:ext>
              </a:extLst>
            </p:cNvPr>
            <p:cNvSpPr/>
            <p:nvPr/>
          </p:nvSpPr>
          <p:spPr>
            <a:xfrm>
              <a:off x="3388581" y="2277142"/>
              <a:ext cx="1463040" cy="15107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315B219-A629-47CA-B8B9-4C15B8B61C52}"/>
                </a:ext>
              </a:extLst>
            </p:cNvPr>
            <p:cNvSpPr/>
            <p:nvPr/>
          </p:nvSpPr>
          <p:spPr>
            <a:xfrm>
              <a:off x="2428548" y="3356861"/>
              <a:ext cx="1671099" cy="15107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6" name="Trapez 5">
              <a:extLst>
                <a:ext uri="{FF2B5EF4-FFF2-40B4-BE49-F238E27FC236}">
                  <a16:creationId xmlns:a16="http://schemas.microsoft.com/office/drawing/2014/main" id="{A7B8E3BD-4469-49D1-A542-53A00C69EFD3}"/>
                </a:ext>
              </a:extLst>
            </p:cNvPr>
            <p:cNvSpPr/>
            <p:nvPr/>
          </p:nvSpPr>
          <p:spPr>
            <a:xfrm>
              <a:off x="2624251" y="4704865"/>
              <a:ext cx="583427" cy="826936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7" name="Trapez 6">
              <a:extLst>
                <a:ext uri="{FF2B5EF4-FFF2-40B4-BE49-F238E27FC236}">
                  <a16:creationId xmlns:a16="http://schemas.microsoft.com/office/drawing/2014/main" id="{9AC1F7DD-3580-49BC-90AE-1F2E15DA1B13}"/>
                </a:ext>
              </a:extLst>
            </p:cNvPr>
            <p:cNvSpPr/>
            <p:nvPr/>
          </p:nvSpPr>
          <p:spPr>
            <a:xfrm>
              <a:off x="3279418" y="4704865"/>
              <a:ext cx="583427" cy="826936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9" name="Triunghi isoscel 8">
              <a:extLst>
                <a:ext uri="{FF2B5EF4-FFF2-40B4-BE49-F238E27FC236}">
                  <a16:creationId xmlns:a16="http://schemas.microsoft.com/office/drawing/2014/main" id="{A837F9FA-CE88-4756-B123-594B68E28D43}"/>
                </a:ext>
              </a:extLst>
            </p:cNvPr>
            <p:cNvSpPr/>
            <p:nvPr/>
          </p:nvSpPr>
          <p:spPr>
            <a:xfrm rot="2450549">
              <a:off x="3700595" y="2348421"/>
              <a:ext cx="839013" cy="83585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10" name="Grupare 9">
              <a:extLst>
                <a:ext uri="{FF2B5EF4-FFF2-40B4-BE49-F238E27FC236}">
                  <a16:creationId xmlns:a16="http://schemas.microsoft.com/office/drawing/2014/main" id="{176D7A52-8C9F-421D-8FB1-5143A8D7D89F}"/>
                </a:ext>
              </a:extLst>
            </p:cNvPr>
            <p:cNvGrpSpPr/>
            <p:nvPr/>
          </p:nvGrpSpPr>
          <p:grpSpPr>
            <a:xfrm>
              <a:off x="4411144" y="2958677"/>
              <a:ext cx="370949" cy="380108"/>
              <a:chOff x="4844987" y="1503572"/>
              <a:chExt cx="370949" cy="380108"/>
            </a:xfrm>
          </p:grpSpPr>
          <p:sp>
            <p:nvSpPr>
              <p:cNvPr id="11" name="Google Shape;74;p1">
                <a:extLst>
                  <a:ext uri="{FF2B5EF4-FFF2-40B4-BE49-F238E27FC236}">
                    <a16:creationId xmlns:a16="http://schemas.microsoft.com/office/drawing/2014/main" id="{8FBF8BBA-FE08-4070-B53C-E068EF798333}"/>
                  </a:ext>
                </a:extLst>
              </p:cNvPr>
              <p:cNvSpPr/>
              <p:nvPr/>
            </p:nvSpPr>
            <p:spPr>
              <a:xfrm>
                <a:off x="4844987" y="1503572"/>
                <a:ext cx="370949" cy="380108"/>
              </a:xfrm>
              <a:prstGeom prst="ellipse">
                <a:avLst/>
              </a:prstGeom>
              <a:solidFill>
                <a:schemeClr val="lt1"/>
              </a:solidFill>
              <a:ln w="25400" cap="flat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06D4B34B-FB75-4D87-BC1C-A74A7E9D9453}"/>
                  </a:ext>
                </a:extLst>
              </p:cNvPr>
              <p:cNvSpPr/>
              <p:nvPr/>
            </p:nvSpPr>
            <p:spPr>
              <a:xfrm rot="19718543">
                <a:off x="5012415" y="1635671"/>
                <a:ext cx="159741" cy="17589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cxnSp>
          <p:nvCxnSpPr>
            <p:cNvPr id="25" name="Conector: curbat 24">
              <a:extLst>
                <a:ext uri="{FF2B5EF4-FFF2-40B4-BE49-F238E27FC236}">
                  <a16:creationId xmlns:a16="http://schemas.microsoft.com/office/drawing/2014/main" id="{BCC7CDAD-A07C-4EFA-A9E9-D555E14D28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9797" y="4021053"/>
              <a:ext cx="769371" cy="72425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perspectiveContrastingRightFacing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upare 47">
              <a:extLst>
                <a:ext uri="{FF2B5EF4-FFF2-40B4-BE49-F238E27FC236}">
                  <a16:creationId xmlns:a16="http://schemas.microsoft.com/office/drawing/2014/main" id="{F0C20E57-1C71-413C-8835-C7AADEB0DF51}"/>
                </a:ext>
              </a:extLst>
            </p:cNvPr>
            <p:cNvGrpSpPr/>
            <p:nvPr/>
          </p:nvGrpSpPr>
          <p:grpSpPr>
            <a:xfrm rot="1385756">
              <a:off x="4486900" y="3443880"/>
              <a:ext cx="799676" cy="964317"/>
              <a:chOff x="4729893" y="3233182"/>
              <a:chExt cx="799676" cy="964317"/>
            </a:xfrm>
          </p:grpSpPr>
          <p:sp>
            <p:nvSpPr>
              <p:cNvPr id="42" name="Săgeată: în U 41">
                <a:extLst>
                  <a:ext uri="{FF2B5EF4-FFF2-40B4-BE49-F238E27FC236}">
                    <a16:creationId xmlns:a16="http://schemas.microsoft.com/office/drawing/2014/main" id="{759B5A85-9447-4B2B-9A9D-2316299F1EAD}"/>
                  </a:ext>
                </a:extLst>
              </p:cNvPr>
              <p:cNvSpPr/>
              <p:nvPr/>
            </p:nvSpPr>
            <p:spPr>
              <a:xfrm rot="9209794" flipH="1">
                <a:off x="4729893" y="3300298"/>
                <a:ext cx="799676" cy="897201"/>
              </a:xfrm>
              <a:prstGeom prst="uturn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4883D891-0977-49AC-965E-E27FA99DA7C9}"/>
                  </a:ext>
                </a:extLst>
              </p:cNvPr>
              <p:cNvSpPr/>
              <p:nvPr/>
            </p:nvSpPr>
            <p:spPr>
              <a:xfrm rot="20462101">
                <a:off x="4892297" y="3461250"/>
                <a:ext cx="378776" cy="2956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0FD27A89-409C-4DFC-87B4-A394DE27CF65}"/>
                  </a:ext>
                </a:extLst>
              </p:cNvPr>
              <p:cNvSpPr/>
              <p:nvPr/>
            </p:nvSpPr>
            <p:spPr>
              <a:xfrm rot="20462101">
                <a:off x="5240353" y="3233182"/>
                <a:ext cx="274941" cy="4100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B22BCCBD-C837-4227-B9A4-0ECADFF85BAE}"/>
                  </a:ext>
                </a:extLst>
              </p:cNvPr>
              <p:cNvSpPr/>
              <p:nvPr/>
            </p:nvSpPr>
            <p:spPr>
              <a:xfrm rot="20462101">
                <a:off x="5121986" y="3325168"/>
                <a:ext cx="274941" cy="4100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sp>
          <p:nvSpPr>
            <p:cNvPr id="14" name="Lună 13">
              <a:extLst>
                <a:ext uri="{FF2B5EF4-FFF2-40B4-BE49-F238E27FC236}">
                  <a16:creationId xmlns:a16="http://schemas.microsoft.com/office/drawing/2014/main" id="{3C2F2109-2823-4D72-9E0A-C22459848F0F}"/>
                </a:ext>
              </a:extLst>
            </p:cNvPr>
            <p:cNvSpPr/>
            <p:nvPr/>
          </p:nvSpPr>
          <p:spPr>
            <a:xfrm rot="18323338">
              <a:off x="4358706" y="3515737"/>
              <a:ext cx="178145" cy="458087"/>
            </a:xfrm>
            <a:prstGeom prst="moon">
              <a:avLst>
                <a:gd name="adj" fmla="val 62174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620A6166-5EC8-4A96-A3A9-BF5F4412D3D0}"/>
              </a:ext>
            </a:extLst>
          </p:cNvPr>
          <p:cNvSpPr/>
          <p:nvPr/>
        </p:nvSpPr>
        <p:spPr>
          <a:xfrm>
            <a:off x="7086200" y="522983"/>
            <a:ext cx="1280164" cy="12464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E6533C7-4D54-4942-A35F-6F26AC0DBA0D}"/>
              </a:ext>
            </a:extLst>
          </p:cNvPr>
          <p:cNvSpPr/>
          <p:nvPr/>
        </p:nvSpPr>
        <p:spPr>
          <a:xfrm>
            <a:off x="5295196" y="804791"/>
            <a:ext cx="1462216" cy="12464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1" name="Trapez 20">
            <a:extLst>
              <a:ext uri="{FF2B5EF4-FFF2-40B4-BE49-F238E27FC236}">
                <a16:creationId xmlns:a16="http://schemas.microsoft.com/office/drawing/2014/main" id="{97FE4A0D-5EF8-406D-A47C-2A2D66ECBA5F}"/>
              </a:ext>
            </a:extLst>
          </p:cNvPr>
          <p:cNvSpPr/>
          <p:nvPr/>
        </p:nvSpPr>
        <p:spPr>
          <a:xfrm>
            <a:off x="5385174" y="5035726"/>
            <a:ext cx="510500" cy="682258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2" name="Trapez 21">
            <a:extLst>
              <a:ext uri="{FF2B5EF4-FFF2-40B4-BE49-F238E27FC236}">
                <a16:creationId xmlns:a16="http://schemas.microsoft.com/office/drawing/2014/main" id="{17C06E32-4559-4DC8-9C42-FF240402C533}"/>
              </a:ext>
            </a:extLst>
          </p:cNvPr>
          <p:cNvSpPr/>
          <p:nvPr/>
        </p:nvSpPr>
        <p:spPr>
          <a:xfrm>
            <a:off x="6391552" y="5370951"/>
            <a:ext cx="510500" cy="682258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3" name="Triunghi isoscel 22">
            <a:extLst>
              <a:ext uri="{FF2B5EF4-FFF2-40B4-BE49-F238E27FC236}">
                <a16:creationId xmlns:a16="http://schemas.microsoft.com/office/drawing/2014/main" id="{79CE640A-04FF-4438-B3E7-F0DDE065780A}"/>
              </a:ext>
            </a:extLst>
          </p:cNvPr>
          <p:cNvSpPr/>
          <p:nvPr/>
        </p:nvSpPr>
        <p:spPr>
          <a:xfrm rot="2450549">
            <a:off x="5939602" y="3563753"/>
            <a:ext cx="734138" cy="68961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24" name="Grupare 23">
            <a:extLst>
              <a:ext uri="{FF2B5EF4-FFF2-40B4-BE49-F238E27FC236}">
                <a16:creationId xmlns:a16="http://schemas.microsoft.com/office/drawing/2014/main" id="{9A4FC5C0-D312-4A5B-AD1F-B868D3130CC9}"/>
              </a:ext>
            </a:extLst>
          </p:cNvPr>
          <p:cNvGrpSpPr/>
          <p:nvPr/>
        </p:nvGrpSpPr>
        <p:grpSpPr>
          <a:xfrm>
            <a:off x="7821973" y="2539947"/>
            <a:ext cx="324581" cy="313605"/>
            <a:chOff x="4844987" y="1503572"/>
            <a:chExt cx="370949" cy="380108"/>
          </a:xfrm>
        </p:grpSpPr>
        <p:sp>
          <p:nvSpPr>
            <p:cNvPr id="33" name="Google Shape;74;p1">
              <a:extLst>
                <a:ext uri="{FF2B5EF4-FFF2-40B4-BE49-F238E27FC236}">
                  <a16:creationId xmlns:a16="http://schemas.microsoft.com/office/drawing/2014/main" id="{7C3C1758-AC97-4B0D-B5C5-A4457509B9A5}"/>
                </a:ext>
              </a:extLst>
            </p:cNvPr>
            <p:cNvSpPr/>
            <p:nvPr/>
          </p:nvSpPr>
          <p:spPr>
            <a:xfrm>
              <a:off x="4844987" y="1503572"/>
              <a:ext cx="370949" cy="38010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1D63C06-2938-4415-B864-FCC465C8AD4F}"/>
                </a:ext>
              </a:extLst>
            </p:cNvPr>
            <p:cNvSpPr/>
            <p:nvPr/>
          </p:nvSpPr>
          <p:spPr>
            <a:xfrm rot="19718543">
              <a:off x="5012415" y="1635671"/>
              <a:ext cx="159741" cy="1758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cxnSp>
        <p:nvCxnSpPr>
          <p:cNvPr id="26" name="Conector: curbat 25">
            <a:extLst>
              <a:ext uri="{FF2B5EF4-FFF2-40B4-BE49-F238E27FC236}">
                <a16:creationId xmlns:a16="http://schemas.microsoft.com/office/drawing/2014/main" id="{DB3C6F52-3146-420C-B936-EBC2835EECDE}"/>
              </a:ext>
            </a:extLst>
          </p:cNvPr>
          <p:cNvCxnSpPr>
            <a:cxnSpLocks/>
          </p:cNvCxnSpPr>
          <p:nvPr/>
        </p:nvCxnSpPr>
        <p:spPr>
          <a:xfrm flipV="1">
            <a:off x="5224143" y="2529376"/>
            <a:ext cx="673202" cy="597539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are 26">
            <a:extLst>
              <a:ext uri="{FF2B5EF4-FFF2-40B4-BE49-F238E27FC236}">
                <a16:creationId xmlns:a16="http://schemas.microsoft.com/office/drawing/2014/main" id="{FD741271-260E-476D-B844-BA99E15AAF9B}"/>
              </a:ext>
            </a:extLst>
          </p:cNvPr>
          <p:cNvGrpSpPr/>
          <p:nvPr/>
        </p:nvGrpSpPr>
        <p:grpSpPr>
          <a:xfrm rot="1385756">
            <a:off x="7949978" y="4007523"/>
            <a:ext cx="699718" cy="795601"/>
            <a:chOff x="4729893" y="3233182"/>
            <a:chExt cx="799676" cy="964314"/>
          </a:xfrm>
        </p:grpSpPr>
        <p:sp>
          <p:nvSpPr>
            <p:cNvPr id="29" name="Săgeată: în U 28">
              <a:extLst>
                <a:ext uri="{FF2B5EF4-FFF2-40B4-BE49-F238E27FC236}">
                  <a16:creationId xmlns:a16="http://schemas.microsoft.com/office/drawing/2014/main" id="{9BE7DEC1-FAC3-4A3E-9AE0-FB6CDAF26C8E}"/>
                </a:ext>
              </a:extLst>
            </p:cNvPr>
            <p:cNvSpPr/>
            <p:nvPr/>
          </p:nvSpPr>
          <p:spPr>
            <a:xfrm rot="9209794" flipH="1">
              <a:off x="4729893" y="3300296"/>
              <a:ext cx="799676" cy="897200"/>
            </a:xfrm>
            <a:prstGeom prst="utur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8B85B22-54E0-45F7-99FD-AB07EC836AAE}"/>
                </a:ext>
              </a:extLst>
            </p:cNvPr>
            <p:cNvSpPr/>
            <p:nvPr/>
          </p:nvSpPr>
          <p:spPr>
            <a:xfrm rot="20462101">
              <a:off x="4892297" y="3461250"/>
              <a:ext cx="378776" cy="2956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88DC9E-E347-4AD3-8DE1-22574FAF2E00}"/>
                </a:ext>
              </a:extLst>
            </p:cNvPr>
            <p:cNvSpPr/>
            <p:nvPr/>
          </p:nvSpPr>
          <p:spPr>
            <a:xfrm rot="20462101">
              <a:off x="5240353" y="3233182"/>
              <a:ext cx="274941" cy="4100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4CA53C4-844F-4526-8127-BDA53BB31D96}"/>
                </a:ext>
              </a:extLst>
            </p:cNvPr>
            <p:cNvSpPr/>
            <p:nvPr/>
          </p:nvSpPr>
          <p:spPr>
            <a:xfrm rot="20462101">
              <a:off x="5121986" y="3325168"/>
              <a:ext cx="274941" cy="4100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28" name="Lună 27">
            <a:extLst>
              <a:ext uri="{FF2B5EF4-FFF2-40B4-BE49-F238E27FC236}">
                <a16:creationId xmlns:a16="http://schemas.microsoft.com/office/drawing/2014/main" id="{E5616FF4-E5BD-469E-B891-FA61EF274A5A}"/>
              </a:ext>
            </a:extLst>
          </p:cNvPr>
          <p:cNvSpPr/>
          <p:nvPr/>
        </p:nvSpPr>
        <p:spPr>
          <a:xfrm rot="18323338">
            <a:off x="7038803" y="3286839"/>
            <a:ext cx="146977" cy="400827"/>
          </a:xfrm>
          <a:prstGeom prst="moon">
            <a:avLst>
              <a:gd name="adj" fmla="val 62174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5" name="Dreptunghi 34">
            <a:extLst>
              <a:ext uri="{FF2B5EF4-FFF2-40B4-BE49-F238E27FC236}">
                <a16:creationId xmlns:a16="http://schemas.microsoft.com/office/drawing/2014/main" id="{B06FB975-1D69-4CF8-82E7-9414B12CB4B4}"/>
              </a:ext>
            </a:extLst>
          </p:cNvPr>
          <p:cNvSpPr/>
          <p:nvPr/>
        </p:nvSpPr>
        <p:spPr>
          <a:xfrm>
            <a:off x="436775" y="126900"/>
            <a:ext cx="28981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un elefant. </a:t>
            </a:r>
          </a:p>
        </p:txBody>
      </p:sp>
    </p:spTree>
    <p:extLst>
      <p:ext uri="{BB962C8B-B14F-4D97-AF65-F5344CB8AC3E}">
        <p14:creationId xmlns:p14="http://schemas.microsoft.com/office/powerpoint/2010/main" val="1461281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are 25">
            <a:extLst>
              <a:ext uri="{FF2B5EF4-FFF2-40B4-BE49-F238E27FC236}">
                <a16:creationId xmlns:a16="http://schemas.microsoft.com/office/drawing/2014/main" id="{62F86DE0-1683-475D-82F0-C36180F8759E}"/>
              </a:ext>
            </a:extLst>
          </p:cNvPr>
          <p:cNvGrpSpPr/>
          <p:nvPr/>
        </p:nvGrpSpPr>
        <p:grpSpPr>
          <a:xfrm>
            <a:off x="837500" y="2123086"/>
            <a:ext cx="2085213" cy="2368370"/>
            <a:chOff x="2415350" y="2956105"/>
            <a:chExt cx="1514158" cy="1728162"/>
          </a:xfrm>
        </p:grpSpPr>
        <p:sp>
          <p:nvSpPr>
            <p:cNvPr id="5" name="Dreptunghi 4">
              <a:extLst>
                <a:ext uri="{FF2B5EF4-FFF2-40B4-BE49-F238E27FC236}">
                  <a16:creationId xmlns:a16="http://schemas.microsoft.com/office/drawing/2014/main" id="{8857BB04-8943-4FED-8D8F-57F1B2B394FD}"/>
                </a:ext>
              </a:extLst>
            </p:cNvPr>
            <p:cNvSpPr/>
            <p:nvPr/>
          </p:nvSpPr>
          <p:spPr>
            <a:xfrm>
              <a:off x="2787254" y="3924299"/>
              <a:ext cx="766762" cy="552451"/>
            </a:xfrm>
            <a:prstGeom prst="rect">
              <a:avLst/>
            </a:prstGeom>
            <a:solidFill>
              <a:srgbClr val="F27ED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19" name="Grupare 18">
              <a:extLst>
                <a:ext uri="{FF2B5EF4-FFF2-40B4-BE49-F238E27FC236}">
                  <a16:creationId xmlns:a16="http://schemas.microsoft.com/office/drawing/2014/main" id="{FD65EB2E-7A24-47D1-ADEF-BC55C9FFCD88}"/>
                </a:ext>
              </a:extLst>
            </p:cNvPr>
            <p:cNvGrpSpPr/>
            <p:nvPr/>
          </p:nvGrpSpPr>
          <p:grpSpPr>
            <a:xfrm>
              <a:off x="2911460" y="4167535"/>
              <a:ext cx="241661" cy="516732"/>
              <a:chOff x="1701131" y="3894532"/>
              <a:chExt cx="241661" cy="603646"/>
            </a:xfrm>
            <a:solidFill>
              <a:srgbClr val="FF66CC"/>
            </a:solidFill>
          </p:grpSpPr>
          <p:sp>
            <p:nvSpPr>
              <p:cNvPr id="6" name="Dreptunghi 5">
                <a:extLst>
                  <a:ext uri="{FF2B5EF4-FFF2-40B4-BE49-F238E27FC236}">
                    <a16:creationId xmlns:a16="http://schemas.microsoft.com/office/drawing/2014/main" id="{C182E48B-ADBB-4CDB-B915-7886A8840C98}"/>
                  </a:ext>
                </a:extLst>
              </p:cNvPr>
              <p:cNvSpPr/>
              <p:nvPr/>
            </p:nvSpPr>
            <p:spPr>
              <a:xfrm>
                <a:off x="1706471" y="3894532"/>
                <a:ext cx="230982" cy="516732"/>
              </a:xfrm>
              <a:prstGeom prst="rect">
                <a:avLst/>
              </a:prstGeom>
              <a:solidFill>
                <a:srgbClr val="F27ED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1513EE0-4120-4F7B-B2FC-50CE0B98CA48}"/>
                  </a:ext>
                </a:extLst>
              </p:cNvPr>
              <p:cNvSpPr/>
              <p:nvPr/>
            </p:nvSpPr>
            <p:spPr>
              <a:xfrm>
                <a:off x="1701131" y="4324350"/>
                <a:ext cx="241661" cy="1738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87D069-BAF9-4A80-8161-4F67E97BFB02}"/>
                </a:ext>
              </a:extLst>
            </p:cNvPr>
            <p:cNvSpPr/>
            <p:nvPr/>
          </p:nvSpPr>
          <p:spPr>
            <a:xfrm>
              <a:off x="2578894" y="2956105"/>
              <a:ext cx="1188244" cy="1196793"/>
            </a:xfrm>
            <a:prstGeom prst="ellipse">
              <a:avLst/>
            </a:prstGeom>
            <a:solidFill>
              <a:srgbClr val="F6A8E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1" name="Formă liberă: formă 10">
              <a:extLst>
                <a:ext uri="{FF2B5EF4-FFF2-40B4-BE49-F238E27FC236}">
                  <a16:creationId xmlns:a16="http://schemas.microsoft.com/office/drawing/2014/main" id="{412860EA-63AE-4EF6-9A3D-5FACBFAE8FD3}"/>
                </a:ext>
              </a:extLst>
            </p:cNvPr>
            <p:cNvSpPr/>
            <p:nvPr/>
          </p:nvSpPr>
          <p:spPr>
            <a:xfrm>
              <a:off x="2415350" y="3055966"/>
              <a:ext cx="454463" cy="552451"/>
            </a:xfrm>
            <a:custGeom>
              <a:avLst/>
              <a:gdLst>
                <a:gd name="connsiteX0" fmla="*/ 449504 w 507529"/>
                <a:gd name="connsiteY0" fmla="*/ 257 h 697651"/>
                <a:gd name="connsiteX1" fmla="*/ 235191 w 507529"/>
                <a:gd name="connsiteY1" fmla="*/ 81219 h 697651"/>
                <a:gd name="connsiteX2" fmla="*/ 30404 w 507529"/>
                <a:gd name="connsiteY2" fmla="*/ 319344 h 697651"/>
                <a:gd name="connsiteX3" fmla="*/ 16116 w 507529"/>
                <a:gd name="connsiteY3" fmla="*/ 633669 h 697651"/>
                <a:gd name="connsiteX4" fmla="*/ 30404 w 507529"/>
                <a:gd name="connsiteY4" fmla="*/ 690819 h 697651"/>
                <a:gd name="connsiteX5" fmla="*/ 368541 w 507529"/>
                <a:gd name="connsiteY5" fmla="*/ 533657 h 697651"/>
                <a:gd name="connsiteX6" fmla="*/ 478079 w 507529"/>
                <a:gd name="connsiteY6" fmla="*/ 333632 h 697651"/>
                <a:gd name="connsiteX7" fmla="*/ 506654 w 507529"/>
                <a:gd name="connsiteY7" fmla="*/ 66932 h 697651"/>
                <a:gd name="connsiteX8" fmla="*/ 449504 w 507529"/>
                <a:gd name="connsiteY8" fmla="*/ 257 h 69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529" h="697651">
                  <a:moveTo>
                    <a:pt x="449504" y="257"/>
                  </a:moveTo>
                  <a:cubicBezTo>
                    <a:pt x="404260" y="2638"/>
                    <a:pt x="305041" y="28038"/>
                    <a:pt x="235191" y="81219"/>
                  </a:cubicBezTo>
                  <a:cubicBezTo>
                    <a:pt x="165341" y="134400"/>
                    <a:pt x="66916" y="227269"/>
                    <a:pt x="30404" y="319344"/>
                  </a:cubicBezTo>
                  <a:cubicBezTo>
                    <a:pt x="-6108" y="411419"/>
                    <a:pt x="16116" y="571757"/>
                    <a:pt x="16116" y="633669"/>
                  </a:cubicBezTo>
                  <a:cubicBezTo>
                    <a:pt x="16116" y="695581"/>
                    <a:pt x="-28333" y="707488"/>
                    <a:pt x="30404" y="690819"/>
                  </a:cubicBezTo>
                  <a:cubicBezTo>
                    <a:pt x="89141" y="674150"/>
                    <a:pt x="293928" y="593188"/>
                    <a:pt x="368541" y="533657"/>
                  </a:cubicBezTo>
                  <a:cubicBezTo>
                    <a:pt x="443154" y="474126"/>
                    <a:pt x="455060" y="411419"/>
                    <a:pt x="478079" y="333632"/>
                  </a:cubicBezTo>
                  <a:cubicBezTo>
                    <a:pt x="501098" y="255845"/>
                    <a:pt x="510623" y="122495"/>
                    <a:pt x="506654" y="66932"/>
                  </a:cubicBezTo>
                  <a:cubicBezTo>
                    <a:pt x="502685" y="11369"/>
                    <a:pt x="494748" y="-2124"/>
                    <a:pt x="449504" y="257"/>
                  </a:cubicBezTo>
                  <a:close/>
                </a:path>
              </a:pathLst>
            </a:cu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2" name="Formă liberă: formă 11">
              <a:extLst>
                <a:ext uri="{FF2B5EF4-FFF2-40B4-BE49-F238E27FC236}">
                  <a16:creationId xmlns:a16="http://schemas.microsoft.com/office/drawing/2014/main" id="{AB40A76A-4704-4DE9-BAD2-7BF270EF2A88}"/>
                </a:ext>
              </a:extLst>
            </p:cNvPr>
            <p:cNvSpPr/>
            <p:nvPr/>
          </p:nvSpPr>
          <p:spPr>
            <a:xfrm flipH="1">
              <a:off x="3462782" y="3038897"/>
              <a:ext cx="466726" cy="552451"/>
            </a:xfrm>
            <a:custGeom>
              <a:avLst/>
              <a:gdLst>
                <a:gd name="connsiteX0" fmla="*/ 449504 w 507529"/>
                <a:gd name="connsiteY0" fmla="*/ 257 h 697651"/>
                <a:gd name="connsiteX1" fmla="*/ 235191 w 507529"/>
                <a:gd name="connsiteY1" fmla="*/ 81219 h 697651"/>
                <a:gd name="connsiteX2" fmla="*/ 30404 w 507529"/>
                <a:gd name="connsiteY2" fmla="*/ 319344 h 697651"/>
                <a:gd name="connsiteX3" fmla="*/ 16116 w 507529"/>
                <a:gd name="connsiteY3" fmla="*/ 633669 h 697651"/>
                <a:gd name="connsiteX4" fmla="*/ 30404 w 507529"/>
                <a:gd name="connsiteY4" fmla="*/ 690819 h 697651"/>
                <a:gd name="connsiteX5" fmla="*/ 368541 w 507529"/>
                <a:gd name="connsiteY5" fmla="*/ 533657 h 697651"/>
                <a:gd name="connsiteX6" fmla="*/ 478079 w 507529"/>
                <a:gd name="connsiteY6" fmla="*/ 333632 h 697651"/>
                <a:gd name="connsiteX7" fmla="*/ 506654 w 507529"/>
                <a:gd name="connsiteY7" fmla="*/ 66932 h 697651"/>
                <a:gd name="connsiteX8" fmla="*/ 449504 w 507529"/>
                <a:gd name="connsiteY8" fmla="*/ 257 h 69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529" h="697651">
                  <a:moveTo>
                    <a:pt x="449504" y="257"/>
                  </a:moveTo>
                  <a:cubicBezTo>
                    <a:pt x="404260" y="2638"/>
                    <a:pt x="305041" y="28038"/>
                    <a:pt x="235191" y="81219"/>
                  </a:cubicBezTo>
                  <a:cubicBezTo>
                    <a:pt x="165341" y="134400"/>
                    <a:pt x="66916" y="227269"/>
                    <a:pt x="30404" y="319344"/>
                  </a:cubicBezTo>
                  <a:cubicBezTo>
                    <a:pt x="-6108" y="411419"/>
                    <a:pt x="16116" y="571757"/>
                    <a:pt x="16116" y="633669"/>
                  </a:cubicBezTo>
                  <a:cubicBezTo>
                    <a:pt x="16116" y="695581"/>
                    <a:pt x="-28333" y="707488"/>
                    <a:pt x="30404" y="690819"/>
                  </a:cubicBezTo>
                  <a:cubicBezTo>
                    <a:pt x="89141" y="674150"/>
                    <a:pt x="293928" y="593188"/>
                    <a:pt x="368541" y="533657"/>
                  </a:cubicBezTo>
                  <a:cubicBezTo>
                    <a:pt x="443154" y="474126"/>
                    <a:pt x="455060" y="411419"/>
                    <a:pt x="478079" y="333632"/>
                  </a:cubicBezTo>
                  <a:cubicBezTo>
                    <a:pt x="501098" y="255845"/>
                    <a:pt x="510623" y="122495"/>
                    <a:pt x="506654" y="66932"/>
                  </a:cubicBezTo>
                  <a:cubicBezTo>
                    <a:pt x="502685" y="11369"/>
                    <a:pt x="494748" y="-2124"/>
                    <a:pt x="449504" y="257"/>
                  </a:cubicBezTo>
                  <a:close/>
                </a:path>
              </a:pathLst>
            </a:cu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B85360E-2F47-406F-B953-C29CDD983DE2}"/>
                </a:ext>
              </a:extLst>
            </p:cNvPr>
            <p:cNvSpPr/>
            <p:nvPr/>
          </p:nvSpPr>
          <p:spPr>
            <a:xfrm>
              <a:off x="2848877" y="3638975"/>
              <a:ext cx="654844" cy="346253"/>
            </a:xfrm>
            <a:prstGeom prst="ellipse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AEF2BA4-446A-447F-B73B-31DFC9579757}"/>
                </a:ext>
              </a:extLst>
            </p:cNvPr>
            <p:cNvSpPr/>
            <p:nvPr/>
          </p:nvSpPr>
          <p:spPr>
            <a:xfrm rot="5400000">
              <a:off x="2922027" y="3388045"/>
              <a:ext cx="64519" cy="72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679D620-671F-46B9-B60E-14E364AFD7A2}"/>
                </a:ext>
              </a:extLst>
            </p:cNvPr>
            <p:cNvSpPr/>
            <p:nvPr/>
          </p:nvSpPr>
          <p:spPr>
            <a:xfrm rot="5400000">
              <a:off x="3336821" y="3370472"/>
              <a:ext cx="64519" cy="72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97D12AE-140F-41C3-AB57-75A22841EFBC}"/>
                </a:ext>
              </a:extLst>
            </p:cNvPr>
            <p:cNvSpPr/>
            <p:nvPr/>
          </p:nvSpPr>
          <p:spPr>
            <a:xfrm rot="5400000">
              <a:off x="3242170" y="3776079"/>
              <a:ext cx="64519" cy="720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7EB13BB-38FC-4A6A-B16A-947E37C68AC9}"/>
                </a:ext>
              </a:extLst>
            </p:cNvPr>
            <p:cNvSpPr/>
            <p:nvPr/>
          </p:nvSpPr>
          <p:spPr>
            <a:xfrm rot="5400000">
              <a:off x="3057962" y="3769101"/>
              <a:ext cx="64519" cy="720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grpSp>
          <p:nvGrpSpPr>
            <p:cNvPr id="20" name="Grupare 19">
              <a:extLst>
                <a:ext uri="{FF2B5EF4-FFF2-40B4-BE49-F238E27FC236}">
                  <a16:creationId xmlns:a16="http://schemas.microsoft.com/office/drawing/2014/main" id="{F387CD1D-51AB-4A4C-8155-543B64CE9221}"/>
                </a:ext>
              </a:extLst>
            </p:cNvPr>
            <p:cNvGrpSpPr/>
            <p:nvPr/>
          </p:nvGrpSpPr>
          <p:grpSpPr>
            <a:xfrm>
              <a:off x="3221121" y="4167535"/>
              <a:ext cx="241661" cy="516732"/>
              <a:chOff x="1701131" y="3894532"/>
              <a:chExt cx="241661" cy="603646"/>
            </a:xfrm>
            <a:solidFill>
              <a:srgbClr val="F27EDC"/>
            </a:solidFill>
          </p:grpSpPr>
          <p:sp>
            <p:nvSpPr>
              <p:cNvPr id="21" name="Dreptunghi 20">
                <a:extLst>
                  <a:ext uri="{FF2B5EF4-FFF2-40B4-BE49-F238E27FC236}">
                    <a16:creationId xmlns:a16="http://schemas.microsoft.com/office/drawing/2014/main" id="{165EC6DC-EB5B-4493-846A-2BFA4A2E0443}"/>
                  </a:ext>
                </a:extLst>
              </p:cNvPr>
              <p:cNvSpPr/>
              <p:nvPr/>
            </p:nvSpPr>
            <p:spPr>
              <a:xfrm>
                <a:off x="1706471" y="3894532"/>
                <a:ext cx="230982" cy="5167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F8B26DF5-AD9F-4898-BF41-196B69484AA1}"/>
                  </a:ext>
                </a:extLst>
              </p:cNvPr>
              <p:cNvSpPr/>
              <p:nvPr/>
            </p:nvSpPr>
            <p:spPr>
              <a:xfrm>
                <a:off x="1701131" y="4324350"/>
                <a:ext cx="241661" cy="1738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sp>
          <p:nvSpPr>
            <p:cNvPr id="25" name="Formă liberă: formă 24">
              <a:extLst>
                <a:ext uri="{FF2B5EF4-FFF2-40B4-BE49-F238E27FC236}">
                  <a16:creationId xmlns:a16="http://schemas.microsoft.com/office/drawing/2014/main" id="{60DAB63B-C59B-4B24-B30F-3B67899E9D4B}"/>
                </a:ext>
              </a:extLst>
            </p:cNvPr>
            <p:cNvSpPr/>
            <p:nvPr/>
          </p:nvSpPr>
          <p:spPr>
            <a:xfrm rot="669228">
              <a:off x="3598977" y="3920571"/>
              <a:ext cx="297656" cy="368948"/>
            </a:xfrm>
            <a:custGeom>
              <a:avLst/>
              <a:gdLst>
                <a:gd name="connsiteX0" fmla="*/ 0 w 595312"/>
                <a:gd name="connsiteY0" fmla="*/ 666848 h 666848"/>
                <a:gd name="connsiteX1" fmla="*/ 328612 w 595312"/>
                <a:gd name="connsiteY1" fmla="*/ 452535 h 666848"/>
                <a:gd name="connsiteX2" fmla="*/ 442912 w 595312"/>
                <a:gd name="connsiteY2" fmla="*/ 147735 h 666848"/>
                <a:gd name="connsiteX3" fmla="*/ 366712 w 595312"/>
                <a:gd name="connsiteY3" fmla="*/ 14385 h 666848"/>
                <a:gd name="connsiteX4" fmla="*/ 242887 w 595312"/>
                <a:gd name="connsiteY4" fmla="*/ 14385 h 666848"/>
                <a:gd name="connsiteX5" fmla="*/ 195262 w 595312"/>
                <a:gd name="connsiteY5" fmla="*/ 109635 h 666848"/>
                <a:gd name="connsiteX6" fmla="*/ 247650 w 595312"/>
                <a:gd name="connsiteY6" fmla="*/ 247748 h 666848"/>
                <a:gd name="connsiteX7" fmla="*/ 404812 w 595312"/>
                <a:gd name="connsiteY7" fmla="*/ 285848 h 666848"/>
                <a:gd name="connsiteX8" fmla="*/ 552450 w 595312"/>
                <a:gd name="connsiteY8" fmla="*/ 223935 h 666848"/>
                <a:gd name="connsiteX9" fmla="*/ 595312 w 595312"/>
                <a:gd name="connsiteY9" fmla="*/ 100110 h 66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5312" h="666848">
                  <a:moveTo>
                    <a:pt x="0" y="666848"/>
                  </a:moveTo>
                  <a:cubicBezTo>
                    <a:pt x="127396" y="602951"/>
                    <a:pt x="254793" y="539054"/>
                    <a:pt x="328612" y="452535"/>
                  </a:cubicBezTo>
                  <a:cubicBezTo>
                    <a:pt x="402431" y="366016"/>
                    <a:pt x="436562" y="220760"/>
                    <a:pt x="442912" y="147735"/>
                  </a:cubicBezTo>
                  <a:cubicBezTo>
                    <a:pt x="449262" y="74710"/>
                    <a:pt x="400049" y="36610"/>
                    <a:pt x="366712" y="14385"/>
                  </a:cubicBezTo>
                  <a:cubicBezTo>
                    <a:pt x="333375" y="-7840"/>
                    <a:pt x="271462" y="-1490"/>
                    <a:pt x="242887" y="14385"/>
                  </a:cubicBezTo>
                  <a:cubicBezTo>
                    <a:pt x="214312" y="30260"/>
                    <a:pt x="194468" y="70741"/>
                    <a:pt x="195262" y="109635"/>
                  </a:cubicBezTo>
                  <a:cubicBezTo>
                    <a:pt x="196056" y="148529"/>
                    <a:pt x="212725" y="218379"/>
                    <a:pt x="247650" y="247748"/>
                  </a:cubicBezTo>
                  <a:cubicBezTo>
                    <a:pt x="282575" y="277117"/>
                    <a:pt x="354012" y="289817"/>
                    <a:pt x="404812" y="285848"/>
                  </a:cubicBezTo>
                  <a:cubicBezTo>
                    <a:pt x="455612" y="281879"/>
                    <a:pt x="520700" y="254891"/>
                    <a:pt x="552450" y="223935"/>
                  </a:cubicBezTo>
                  <a:cubicBezTo>
                    <a:pt x="584200" y="192979"/>
                    <a:pt x="589756" y="146544"/>
                    <a:pt x="595312" y="10011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28" name="Dreptunghi 27">
            <a:extLst>
              <a:ext uri="{FF2B5EF4-FFF2-40B4-BE49-F238E27FC236}">
                <a16:creationId xmlns:a16="http://schemas.microsoft.com/office/drawing/2014/main" id="{9EAE38CF-7283-4599-AF76-0C7949CDB10A}"/>
              </a:ext>
            </a:extLst>
          </p:cNvPr>
          <p:cNvSpPr/>
          <p:nvPr/>
        </p:nvSpPr>
        <p:spPr>
          <a:xfrm>
            <a:off x="4432571" y="4983730"/>
            <a:ext cx="1055941" cy="757110"/>
          </a:xfrm>
          <a:prstGeom prst="rect">
            <a:avLst/>
          </a:prstGeom>
          <a:solidFill>
            <a:srgbClr val="F27E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29" name="Grupare 28">
            <a:extLst>
              <a:ext uri="{FF2B5EF4-FFF2-40B4-BE49-F238E27FC236}">
                <a16:creationId xmlns:a16="http://schemas.microsoft.com/office/drawing/2014/main" id="{98DE3B29-41DE-4810-A9DA-207BDD3981E4}"/>
              </a:ext>
            </a:extLst>
          </p:cNvPr>
          <p:cNvGrpSpPr/>
          <p:nvPr/>
        </p:nvGrpSpPr>
        <p:grpSpPr>
          <a:xfrm>
            <a:off x="6471514" y="4671469"/>
            <a:ext cx="332802" cy="708158"/>
            <a:chOff x="1701131" y="3894532"/>
            <a:chExt cx="241661" cy="603646"/>
          </a:xfrm>
          <a:solidFill>
            <a:srgbClr val="FF66CC"/>
          </a:solidFill>
        </p:grpSpPr>
        <p:sp>
          <p:nvSpPr>
            <p:cNvPr id="42" name="Dreptunghi 41">
              <a:extLst>
                <a:ext uri="{FF2B5EF4-FFF2-40B4-BE49-F238E27FC236}">
                  <a16:creationId xmlns:a16="http://schemas.microsoft.com/office/drawing/2014/main" id="{E3BA6A01-6B06-4153-BA7E-1A6E07FC0C25}"/>
                </a:ext>
              </a:extLst>
            </p:cNvPr>
            <p:cNvSpPr/>
            <p:nvPr/>
          </p:nvSpPr>
          <p:spPr>
            <a:xfrm>
              <a:off x="1706471" y="3894532"/>
              <a:ext cx="230982" cy="516732"/>
            </a:xfrm>
            <a:prstGeom prst="rect">
              <a:avLst/>
            </a:prstGeom>
            <a:solidFill>
              <a:srgbClr val="F27ED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5A4FC0C-13C3-43DD-B51B-1E4B469907CB}"/>
                </a:ext>
              </a:extLst>
            </p:cNvPr>
            <p:cNvSpPr/>
            <p:nvPr/>
          </p:nvSpPr>
          <p:spPr>
            <a:xfrm>
              <a:off x="1701131" y="4324350"/>
              <a:ext cx="241661" cy="173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3F8D1292-0654-4174-99CB-BE0E6C3D6EE7}"/>
              </a:ext>
            </a:extLst>
          </p:cNvPr>
          <p:cNvSpPr/>
          <p:nvPr/>
        </p:nvSpPr>
        <p:spPr>
          <a:xfrm>
            <a:off x="3916347" y="898193"/>
            <a:ext cx="1636383" cy="1640152"/>
          </a:xfrm>
          <a:prstGeom prst="ellipse">
            <a:avLst/>
          </a:prstGeom>
          <a:solidFill>
            <a:srgbClr val="F6A8E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1" name="Formă liberă: formă 30">
            <a:extLst>
              <a:ext uri="{FF2B5EF4-FFF2-40B4-BE49-F238E27FC236}">
                <a16:creationId xmlns:a16="http://schemas.microsoft.com/office/drawing/2014/main" id="{686ACC18-A6C8-469B-9A4A-F4A2E8BF5D80}"/>
              </a:ext>
            </a:extLst>
          </p:cNvPr>
          <p:cNvSpPr/>
          <p:nvPr/>
        </p:nvSpPr>
        <p:spPr>
          <a:xfrm>
            <a:off x="6171102" y="1265024"/>
            <a:ext cx="625861" cy="757110"/>
          </a:xfrm>
          <a:custGeom>
            <a:avLst/>
            <a:gdLst>
              <a:gd name="connsiteX0" fmla="*/ 449504 w 507529"/>
              <a:gd name="connsiteY0" fmla="*/ 257 h 697651"/>
              <a:gd name="connsiteX1" fmla="*/ 235191 w 507529"/>
              <a:gd name="connsiteY1" fmla="*/ 81219 h 697651"/>
              <a:gd name="connsiteX2" fmla="*/ 30404 w 507529"/>
              <a:gd name="connsiteY2" fmla="*/ 319344 h 697651"/>
              <a:gd name="connsiteX3" fmla="*/ 16116 w 507529"/>
              <a:gd name="connsiteY3" fmla="*/ 633669 h 697651"/>
              <a:gd name="connsiteX4" fmla="*/ 30404 w 507529"/>
              <a:gd name="connsiteY4" fmla="*/ 690819 h 697651"/>
              <a:gd name="connsiteX5" fmla="*/ 368541 w 507529"/>
              <a:gd name="connsiteY5" fmla="*/ 533657 h 697651"/>
              <a:gd name="connsiteX6" fmla="*/ 478079 w 507529"/>
              <a:gd name="connsiteY6" fmla="*/ 333632 h 697651"/>
              <a:gd name="connsiteX7" fmla="*/ 506654 w 507529"/>
              <a:gd name="connsiteY7" fmla="*/ 66932 h 697651"/>
              <a:gd name="connsiteX8" fmla="*/ 449504 w 507529"/>
              <a:gd name="connsiteY8" fmla="*/ 257 h 69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529" h="697651">
                <a:moveTo>
                  <a:pt x="449504" y="257"/>
                </a:moveTo>
                <a:cubicBezTo>
                  <a:pt x="404260" y="2638"/>
                  <a:pt x="305041" y="28038"/>
                  <a:pt x="235191" y="81219"/>
                </a:cubicBezTo>
                <a:cubicBezTo>
                  <a:pt x="165341" y="134400"/>
                  <a:pt x="66916" y="227269"/>
                  <a:pt x="30404" y="319344"/>
                </a:cubicBezTo>
                <a:cubicBezTo>
                  <a:pt x="-6108" y="411419"/>
                  <a:pt x="16116" y="571757"/>
                  <a:pt x="16116" y="633669"/>
                </a:cubicBezTo>
                <a:cubicBezTo>
                  <a:pt x="16116" y="695581"/>
                  <a:pt x="-28333" y="707488"/>
                  <a:pt x="30404" y="690819"/>
                </a:cubicBezTo>
                <a:cubicBezTo>
                  <a:pt x="89141" y="674150"/>
                  <a:pt x="293928" y="593188"/>
                  <a:pt x="368541" y="533657"/>
                </a:cubicBezTo>
                <a:cubicBezTo>
                  <a:pt x="443154" y="474126"/>
                  <a:pt x="455060" y="411419"/>
                  <a:pt x="478079" y="333632"/>
                </a:cubicBezTo>
                <a:cubicBezTo>
                  <a:pt x="501098" y="255845"/>
                  <a:pt x="510623" y="122495"/>
                  <a:pt x="506654" y="66932"/>
                </a:cubicBezTo>
                <a:cubicBezTo>
                  <a:pt x="502685" y="11369"/>
                  <a:pt x="494748" y="-2124"/>
                  <a:pt x="449504" y="257"/>
                </a:cubicBezTo>
                <a:close/>
              </a:path>
            </a:pathLst>
          </a:cu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2" name="Formă liberă: formă 31">
            <a:extLst>
              <a:ext uri="{FF2B5EF4-FFF2-40B4-BE49-F238E27FC236}">
                <a16:creationId xmlns:a16="http://schemas.microsoft.com/office/drawing/2014/main" id="{A7D0EC17-F045-4AE8-9B9F-EC25452F9E24}"/>
              </a:ext>
            </a:extLst>
          </p:cNvPr>
          <p:cNvSpPr/>
          <p:nvPr/>
        </p:nvSpPr>
        <p:spPr>
          <a:xfrm flipH="1">
            <a:off x="7656645" y="1365976"/>
            <a:ext cx="642749" cy="757110"/>
          </a:xfrm>
          <a:custGeom>
            <a:avLst/>
            <a:gdLst>
              <a:gd name="connsiteX0" fmla="*/ 449504 w 507529"/>
              <a:gd name="connsiteY0" fmla="*/ 257 h 697651"/>
              <a:gd name="connsiteX1" fmla="*/ 235191 w 507529"/>
              <a:gd name="connsiteY1" fmla="*/ 81219 h 697651"/>
              <a:gd name="connsiteX2" fmla="*/ 30404 w 507529"/>
              <a:gd name="connsiteY2" fmla="*/ 319344 h 697651"/>
              <a:gd name="connsiteX3" fmla="*/ 16116 w 507529"/>
              <a:gd name="connsiteY3" fmla="*/ 633669 h 697651"/>
              <a:gd name="connsiteX4" fmla="*/ 30404 w 507529"/>
              <a:gd name="connsiteY4" fmla="*/ 690819 h 697651"/>
              <a:gd name="connsiteX5" fmla="*/ 368541 w 507529"/>
              <a:gd name="connsiteY5" fmla="*/ 533657 h 697651"/>
              <a:gd name="connsiteX6" fmla="*/ 478079 w 507529"/>
              <a:gd name="connsiteY6" fmla="*/ 333632 h 697651"/>
              <a:gd name="connsiteX7" fmla="*/ 506654 w 507529"/>
              <a:gd name="connsiteY7" fmla="*/ 66932 h 697651"/>
              <a:gd name="connsiteX8" fmla="*/ 449504 w 507529"/>
              <a:gd name="connsiteY8" fmla="*/ 257 h 69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529" h="697651">
                <a:moveTo>
                  <a:pt x="449504" y="257"/>
                </a:moveTo>
                <a:cubicBezTo>
                  <a:pt x="404260" y="2638"/>
                  <a:pt x="305041" y="28038"/>
                  <a:pt x="235191" y="81219"/>
                </a:cubicBezTo>
                <a:cubicBezTo>
                  <a:pt x="165341" y="134400"/>
                  <a:pt x="66916" y="227269"/>
                  <a:pt x="30404" y="319344"/>
                </a:cubicBezTo>
                <a:cubicBezTo>
                  <a:pt x="-6108" y="411419"/>
                  <a:pt x="16116" y="571757"/>
                  <a:pt x="16116" y="633669"/>
                </a:cubicBezTo>
                <a:cubicBezTo>
                  <a:pt x="16116" y="695581"/>
                  <a:pt x="-28333" y="707488"/>
                  <a:pt x="30404" y="690819"/>
                </a:cubicBezTo>
                <a:cubicBezTo>
                  <a:pt x="89141" y="674150"/>
                  <a:pt x="293928" y="593188"/>
                  <a:pt x="368541" y="533657"/>
                </a:cubicBezTo>
                <a:cubicBezTo>
                  <a:pt x="443154" y="474126"/>
                  <a:pt x="455060" y="411419"/>
                  <a:pt x="478079" y="333632"/>
                </a:cubicBezTo>
                <a:cubicBezTo>
                  <a:pt x="501098" y="255845"/>
                  <a:pt x="510623" y="122495"/>
                  <a:pt x="506654" y="66932"/>
                </a:cubicBezTo>
                <a:cubicBezTo>
                  <a:pt x="502685" y="11369"/>
                  <a:pt x="494748" y="-2124"/>
                  <a:pt x="449504" y="257"/>
                </a:cubicBezTo>
                <a:close/>
              </a:path>
            </a:pathLst>
          </a:cu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grpSp>
        <p:nvGrpSpPr>
          <p:cNvPr id="2" name="Grupare 1">
            <a:extLst>
              <a:ext uri="{FF2B5EF4-FFF2-40B4-BE49-F238E27FC236}">
                <a16:creationId xmlns:a16="http://schemas.microsoft.com/office/drawing/2014/main" id="{6F425EC8-4138-4314-93E6-E154072191A5}"/>
              </a:ext>
            </a:extLst>
          </p:cNvPr>
          <p:cNvGrpSpPr/>
          <p:nvPr/>
        </p:nvGrpSpPr>
        <p:grpSpPr>
          <a:xfrm>
            <a:off x="6351499" y="2690667"/>
            <a:ext cx="670445" cy="112503"/>
            <a:chOff x="6351499" y="2690667"/>
            <a:chExt cx="670445" cy="11250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4531646-397A-4638-A159-41915868520B}"/>
                </a:ext>
              </a:extLst>
            </p:cNvPr>
            <p:cNvSpPr/>
            <p:nvPr/>
          </p:nvSpPr>
          <p:spPr>
            <a:xfrm rot="5400000">
              <a:off x="6356896" y="2709353"/>
              <a:ext cx="88420" cy="992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078AAEA-B412-4E5B-A11D-21B4C9D7FA4F}"/>
                </a:ext>
              </a:extLst>
            </p:cNvPr>
            <p:cNvSpPr/>
            <p:nvPr/>
          </p:nvSpPr>
          <p:spPr>
            <a:xfrm rot="5400000">
              <a:off x="6928127" y="2685270"/>
              <a:ext cx="88420" cy="992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44" name="Grupare 43">
            <a:extLst>
              <a:ext uri="{FF2B5EF4-FFF2-40B4-BE49-F238E27FC236}">
                <a16:creationId xmlns:a16="http://schemas.microsoft.com/office/drawing/2014/main" id="{2F160DD9-2BF8-44D8-B390-E7EAC7953DC8}"/>
              </a:ext>
            </a:extLst>
          </p:cNvPr>
          <p:cNvGrpSpPr/>
          <p:nvPr/>
        </p:nvGrpSpPr>
        <p:grpSpPr>
          <a:xfrm>
            <a:off x="4667348" y="3376187"/>
            <a:ext cx="901814" cy="474525"/>
            <a:chOff x="4954189" y="3545624"/>
            <a:chExt cx="901814" cy="474525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A80FEFA-32A2-4348-8BF6-C115DBA2CC3D}"/>
                </a:ext>
              </a:extLst>
            </p:cNvPr>
            <p:cNvSpPr/>
            <p:nvPr/>
          </p:nvSpPr>
          <p:spPr>
            <a:xfrm>
              <a:off x="4954189" y="3545624"/>
              <a:ext cx="901814" cy="474525"/>
            </a:xfrm>
            <a:prstGeom prst="ellipse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AFCCF83-FAD0-4AFC-885C-58CAD37E6D81}"/>
                </a:ext>
              </a:extLst>
            </p:cNvPr>
            <p:cNvSpPr/>
            <p:nvPr/>
          </p:nvSpPr>
          <p:spPr>
            <a:xfrm rot="5400000">
              <a:off x="5480961" y="3733279"/>
              <a:ext cx="88420" cy="99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7E72C4E-D2C4-416F-8BE7-83883860A0B8}"/>
                </a:ext>
              </a:extLst>
            </p:cNvPr>
            <p:cNvSpPr/>
            <p:nvPr/>
          </p:nvSpPr>
          <p:spPr>
            <a:xfrm rot="5400000">
              <a:off x="5283340" y="3733279"/>
              <a:ext cx="88420" cy="99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38" name="Grupare 37">
            <a:extLst>
              <a:ext uri="{FF2B5EF4-FFF2-40B4-BE49-F238E27FC236}">
                <a16:creationId xmlns:a16="http://schemas.microsoft.com/office/drawing/2014/main" id="{D9BE2745-BC22-4C9C-971B-D8423457C201}"/>
              </a:ext>
            </a:extLst>
          </p:cNvPr>
          <p:cNvGrpSpPr/>
          <p:nvPr/>
        </p:nvGrpSpPr>
        <p:grpSpPr>
          <a:xfrm>
            <a:off x="7490244" y="4671469"/>
            <a:ext cx="332802" cy="708158"/>
            <a:chOff x="1701131" y="3894532"/>
            <a:chExt cx="241661" cy="603646"/>
          </a:xfrm>
          <a:solidFill>
            <a:srgbClr val="F27EDC"/>
          </a:solidFill>
        </p:grpSpPr>
        <p:sp>
          <p:nvSpPr>
            <p:cNvPr id="40" name="Dreptunghi 39">
              <a:extLst>
                <a:ext uri="{FF2B5EF4-FFF2-40B4-BE49-F238E27FC236}">
                  <a16:creationId xmlns:a16="http://schemas.microsoft.com/office/drawing/2014/main" id="{F9D5A43B-27CD-4E5A-8B00-CADF88C59357}"/>
                </a:ext>
              </a:extLst>
            </p:cNvPr>
            <p:cNvSpPr/>
            <p:nvPr/>
          </p:nvSpPr>
          <p:spPr>
            <a:xfrm>
              <a:off x="1706471" y="3894532"/>
              <a:ext cx="230982" cy="5167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77669CB-90A5-46BC-8DD7-72F7E19C5C85}"/>
                </a:ext>
              </a:extLst>
            </p:cNvPr>
            <p:cNvSpPr/>
            <p:nvPr/>
          </p:nvSpPr>
          <p:spPr>
            <a:xfrm>
              <a:off x="1701131" y="4324350"/>
              <a:ext cx="241661" cy="173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sp>
        <p:nvSpPr>
          <p:cNvPr id="39" name="Formă liberă: formă 38">
            <a:extLst>
              <a:ext uri="{FF2B5EF4-FFF2-40B4-BE49-F238E27FC236}">
                <a16:creationId xmlns:a16="http://schemas.microsoft.com/office/drawing/2014/main" id="{F0DE2077-1571-4346-9F54-BDACE525849C}"/>
              </a:ext>
            </a:extLst>
          </p:cNvPr>
          <p:cNvSpPr/>
          <p:nvPr/>
        </p:nvSpPr>
        <p:spPr>
          <a:xfrm rot="669228">
            <a:off x="7288937" y="3439397"/>
            <a:ext cx="409915" cy="505627"/>
          </a:xfrm>
          <a:custGeom>
            <a:avLst/>
            <a:gdLst>
              <a:gd name="connsiteX0" fmla="*/ 0 w 595312"/>
              <a:gd name="connsiteY0" fmla="*/ 666848 h 666848"/>
              <a:gd name="connsiteX1" fmla="*/ 328612 w 595312"/>
              <a:gd name="connsiteY1" fmla="*/ 452535 h 666848"/>
              <a:gd name="connsiteX2" fmla="*/ 442912 w 595312"/>
              <a:gd name="connsiteY2" fmla="*/ 147735 h 666848"/>
              <a:gd name="connsiteX3" fmla="*/ 366712 w 595312"/>
              <a:gd name="connsiteY3" fmla="*/ 14385 h 666848"/>
              <a:gd name="connsiteX4" fmla="*/ 242887 w 595312"/>
              <a:gd name="connsiteY4" fmla="*/ 14385 h 666848"/>
              <a:gd name="connsiteX5" fmla="*/ 195262 w 595312"/>
              <a:gd name="connsiteY5" fmla="*/ 109635 h 666848"/>
              <a:gd name="connsiteX6" fmla="*/ 247650 w 595312"/>
              <a:gd name="connsiteY6" fmla="*/ 247748 h 666848"/>
              <a:gd name="connsiteX7" fmla="*/ 404812 w 595312"/>
              <a:gd name="connsiteY7" fmla="*/ 285848 h 666848"/>
              <a:gd name="connsiteX8" fmla="*/ 552450 w 595312"/>
              <a:gd name="connsiteY8" fmla="*/ 223935 h 666848"/>
              <a:gd name="connsiteX9" fmla="*/ 595312 w 595312"/>
              <a:gd name="connsiteY9" fmla="*/ 100110 h 66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5312" h="666848">
                <a:moveTo>
                  <a:pt x="0" y="666848"/>
                </a:moveTo>
                <a:cubicBezTo>
                  <a:pt x="127396" y="602951"/>
                  <a:pt x="254793" y="539054"/>
                  <a:pt x="328612" y="452535"/>
                </a:cubicBezTo>
                <a:cubicBezTo>
                  <a:pt x="402431" y="366016"/>
                  <a:pt x="436562" y="220760"/>
                  <a:pt x="442912" y="147735"/>
                </a:cubicBezTo>
                <a:cubicBezTo>
                  <a:pt x="449262" y="74710"/>
                  <a:pt x="400049" y="36610"/>
                  <a:pt x="366712" y="14385"/>
                </a:cubicBezTo>
                <a:cubicBezTo>
                  <a:pt x="333375" y="-7840"/>
                  <a:pt x="271462" y="-1490"/>
                  <a:pt x="242887" y="14385"/>
                </a:cubicBezTo>
                <a:cubicBezTo>
                  <a:pt x="214312" y="30260"/>
                  <a:pt x="194468" y="70741"/>
                  <a:pt x="195262" y="109635"/>
                </a:cubicBezTo>
                <a:cubicBezTo>
                  <a:pt x="196056" y="148529"/>
                  <a:pt x="212725" y="218379"/>
                  <a:pt x="247650" y="247748"/>
                </a:cubicBezTo>
                <a:cubicBezTo>
                  <a:pt x="282575" y="277117"/>
                  <a:pt x="354012" y="289817"/>
                  <a:pt x="404812" y="285848"/>
                </a:cubicBezTo>
                <a:cubicBezTo>
                  <a:pt x="455612" y="281879"/>
                  <a:pt x="520700" y="254891"/>
                  <a:pt x="552450" y="223935"/>
                </a:cubicBezTo>
                <a:cubicBezTo>
                  <a:pt x="584200" y="192979"/>
                  <a:pt x="589756" y="146544"/>
                  <a:pt x="595312" y="10011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45" name="Dreptunghi 44">
            <a:extLst>
              <a:ext uri="{FF2B5EF4-FFF2-40B4-BE49-F238E27FC236}">
                <a16:creationId xmlns:a16="http://schemas.microsoft.com/office/drawing/2014/main" id="{20CFD57E-DD1A-436C-8C6F-1D0C1FB2F767}"/>
              </a:ext>
            </a:extLst>
          </p:cNvPr>
          <p:cNvSpPr/>
          <p:nvPr/>
        </p:nvSpPr>
        <p:spPr>
          <a:xfrm>
            <a:off x="604640" y="126900"/>
            <a:ext cx="25623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un porc. </a:t>
            </a:r>
          </a:p>
        </p:txBody>
      </p:sp>
    </p:spTree>
    <p:extLst>
      <p:ext uri="{BB962C8B-B14F-4D97-AF65-F5344CB8AC3E}">
        <p14:creationId xmlns:p14="http://schemas.microsoft.com/office/powerpoint/2010/main" val="11045345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2" grpId="0" animBg="1"/>
      <p:bldP spid="39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are 22">
            <a:extLst>
              <a:ext uri="{FF2B5EF4-FFF2-40B4-BE49-F238E27FC236}">
                <a16:creationId xmlns:a16="http://schemas.microsoft.com/office/drawing/2014/main" id="{03E37AEA-A845-4CCB-852D-EE78B8F661BE}"/>
              </a:ext>
            </a:extLst>
          </p:cNvPr>
          <p:cNvGrpSpPr/>
          <p:nvPr/>
        </p:nvGrpSpPr>
        <p:grpSpPr>
          <a:xfrm>
            <a:off x="421436" y="1567047"/>
            <a:ext cx="2649051" cy="2732154"/>
            <a:chOff x="3093175" y="1931270"/>
            <a:chExt cx="2866389" cy="307010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B7343D0-1106-4E0D-A04E-4B4F305A7D54}"/>
                </a:ext>
              </a:extLst>
            </p:cNvPr>
            <p:cNvSpPr/>
            <p:nvPr/>
          </p:nvSpPr>
          <p:spPr>
            <a:xfrm>
              <a:off x="4968964" y="2212961"/>
              <a:ext cx="914400" cy="914400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250D962-920C-4702-BCD6-DD674EFAD588}"/>
                </a:ext>
              </a:extLst>
            </p:cNvPr>
            <p:cNvSpPr/>
            <p:nvPr/>
          </p:nvSpPr>
          <p:spPr>
            <a:xfrm>
              <a:off x="4153999" y="2935331"/>
              <a:ext cx="1362987" cy="1406056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02DE343-ED62-4E42-894A-3237BCFF3B82}"/>
                </a:ext>
              </a:extLst>
            </p:cNvPr>
            <p:cNvSpPr/>
            <p:nvPr/>
          </p:nvSpPr>
          <p:spPr>
            <a:xfrm>
              <a:off x="5551322" y="2676839"/>
              <a:ext cx="389518" cy="39289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EF47D4F-FC3D-4D2D-86FB-2F1ACB1250AB}"/>
                </a:ext>
              </a:extLst>
            </p:cNvPr>
            <p:cNvSpPr/>
            <p:nvPr/>
          </p:nvSpPr>
          <p:spPr>
            <a:xfrm>
              <a:off x="5438187" y="3360901"/>
              <a:ext cx="396571" cy="406678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8" name="Acord 7">
              <a:extLst>
                <a:ext uri="{FF2B5EF4-FFF2-40B4-BE49-F238E27FC236}">
                  <a16:creationId xmlns:a16="http://schemas.microsoft.com/office/drawing/2014/main" id="{46F9D23C-08D1-4705-9A7C-4222AA45FF86}"/>
                </a:ext>
              </a:extLst>
            </p:cNvPr>
            <p:cNvSpPr/>
            <p:nvPr/>
          </p:nvSpPr>
          <p:spPr>
            <a:xfrm rot="7950029">
              <a:off x="4424474" y="4263395"/>
              <a:ext cx="726209" cy="749757"/>
            </a:xfrm>
            <a:prstGeom prst="chord">
              <a:avLst>
                <a:gd name="adj1" fmla="val 2700000"/>
                <a:gd name="adj2" fmla="val 13959484"/>
              </a:avLst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grpSp>
          <p:nvGrpSpPr>
            <p:cNvPr id="9" name="Grupare 8">
              <a:extLst>
                <a:ext uri="{FF2B5EF4-FFF2-40B4-BE49-F238E27FC236}">
                  <a16:creationId xmlns:a16="http://schemas.microsoft.com/office/drawing/2014/main" id="{EE3AA93D-2CB8-49ED-89F0-16F6E44AD6D9}"/>
                </a:ext>
              </a:extLst>
            </p:cNvPr>
            <p:cNvGrpSpPr/>
            <p:nvPr/>
          </p:nvGrpSpPr>
          <p:grpSpPr>
            <a:xfrm>
              <a:off x="5401494" y="2469799"/>
              <a:ext cx="271938" cy="248912"/>
              <a:chOff x="4844987" y="1503572"/>
              <a:chExt cx="370949" cy="380108"/>
            </a:xfrm>
          </p:grpSpPr>
          <p:sp>
            <p:nvSpPr>
              <p:cNvPr id="10" name="Google Shape;74;p1">
                <a:extLst>
                  <a:ext uri="{FF2B5EF4-FFF2-40B4-BE49-F238E27FC236}">
                    <a16:creationId xmlns:a16="http://schemas.microsoft.com/office/drawing/2014/main" id="{BFA2BEE0-9533-4EB2-A94B-E1187B87468C}"/>
                  </a:ext>
                </a:extLst>
              </p:cNvPr>
              <p:cNvSpPr/>
              <p:nvPr/>
            </p:nvSpPr>
            <p:spPr>
              <a:xfrm>
                <a:off x="4844987" y="1503572"/>
                <a:ext cx="370949" cy="380108"/>
              </a:xfrm>
              <a:prstGeom prst="ellipse">
                <a:avLst/>
              </a:prstGeom>
              <a:solidFill>
                <a:schemeClr val="lt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FA441DC-B981-45B8-A95F-A870A3DACA19}"/>
                  </a:ext>
                </a:extLst>
              </p:cNvPr>
              <p:cNvSpPr/>
              <p:nvPr/>
            </p:nvSpPr>
            <p:spPr>
              <a:xfrm rot="19718543">
                <a:off x="5034190" y="1642513"/>
                <a:ext cx="159741" cy="1759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26" name="Grupare 25">
              <a:extLst>
                <a:ext uri="{FF2B5EF4-FFF2-40B4-BE49-F238E27FC236}">
                  <a16:creationId xmlns:a16="http://schemas.microsoft.com/office/drawing/2014/main" id="{C5611730-E16D-4EE3-BCB2-8D61823971BB}"/>
                </a:ext>
              </a:extLst>
            </p:cNvPr>
            <p:cNvGrpSpPr/>
            <p:nvPr/>
          </p:nvGrpSpPr>
          <p:grpSpPr>
            <a:xfrm>
              <a:off x="5378158" y="1931270"/>
              <a:ext cx="332629" cy="362728"/>
              <a:chOff x="2720380" y="1232116"/>
              <a:chExt cx="332629" cy="362728"/>
            </a:xfrm>
          </p:grpSpPr>
          <p:sp>
            <p:nvSpPr>
              <p:cNvPr id="15" name="Triunghi isoscel 14">
                <a:extLst>
                  <a:ext uri="{FF2B5EF4-FFF2-40B4-BE49-F238E27FC236}">
                    <a16:creationId xmlns:a16="http://schemas.microsoft.com/office/drawing/2014/main" id="{445F9617-F125-41D7-BB77-389AAA9B133E}"/>
                  </a:ext>
                </a:extLst>
              </p:cNvPr>
              <p:cNvSpPr/>
              <p:nvPr/>
            </p:nvSpPr>
            <p:spPr>
              <a:xfrm rot="195748">
                <a:off x="2720380" y="1326921"/>
                <a:ext cx="332629" cy="267923"/>
              </a:xfrm>
              <a:prstGeom prst="triangle">
                <a:avLst/>
              </a:prstGeom>
              <a:solidFill>
                <a:srgbClr val="F57B17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cxnSp>
            <p:nvCxnSpPr>
              <p:cNvPr id="17" name="Conector drept 16">
                <a:extLst>
                  <a:ext uri="{FF2B5EF4-FFF2-40B4-BE49-F238E27FC236}">
                    <a16:creationId xmlns:a16="http://schemas.microsoft.com/office/drawing/2014/main" id="{1A456BAF-2B4F-43F5-9603-22FDFBF7E3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70890" y="1270546"/>
                <a:ext cx="123045" cy="94254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drept 18">
                <a:extLst>
                  <a:ext uri="{FF2B5EF4-FFF2-40B4-BE49-F238E27FC236}">
                    <a16:creationId xmlns:a16="http://schemas.microsoft.com/office/drawing/2014/main" id="{AA8F75FF-638D-4B53-B23B-091B9424F8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96030" y="1232116"/>
                <a:ext cx="18671" cy="151964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drept 19">
                <a:extLst>
                  <a:ext uri="{FF2B5EF4-FFF2-40B4-BE49-F238E27FC236}">
                    <a16:creationId xmlns:a16="http://schemas.microsoft.com/office/drawing/2014/main" id="{B78D1643-694B-49C0-8211-2C816BA282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88061" y="1254723"/>
                <a:ext cx="118651" cy="114879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are 31">
              <a:extLst>
                <a:ext uri="{FF2B5EF4-FFF2-40B4-BE49-F238E27FC236}">
                  <a16:creationId xmlns:a16="http://schemas.microsoft.com/office/drawing/2014/main" id="{8CBEA5AA-FBCF-4AC9-9D7B-556F2915AD8A}"/>
                </a:ext>
              </a:extLst>
            </p:cNvPr>
            <p:cNvGrpSpPr/>
            <p:nvPr/>
          </p:nvGrpSpPr>
          <p:grpSpPr>
            <a:xfrm>
              <a:off x="5119541" y="2016827"/>
              <a:ext cx="332629" cy="362728"/>
              <a:chOff x="2720380" y="1232116"/>
              <a:chExt cx="332629" cy="362728"/>
            </a:xfrm>
          </p:grpSpPr>
          <p:sp>
            <p:nvSpPr>
              <p:cNvPr id="33" name="Triunghi isoscel 32">
                <a:extLst>
                  <a:ext uri="{FF2B5EF4-FFF2-40B4-BE49-F238E27FC236}">
                    <a16:creationId xmlns:a16="http://schemas.microsoft.com/office/drawing/2014/main" id="{370A8C25-18C0-4835-BD7A-EC7AA1C8B383}"/>
                  </a:ext>
                </a:extLst>
              </p:cNvPr>
              <p:cNvSpPr/>
              <p:nvPr/>
            </p:nvSpPr>
            <p:spPr>
              <a:xfrm rot="195748">
                <a:off x="2720380" y="1326921"/>
                <a:ext cx="332629" cy="267923"/>
              </a:xfrm>
              <a:prstGeom prst="triangle">
                <a:avLst/>
              </a:prstGeom>
              <a:solidFill>
                <a:srgbClr val="F57B17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cxnSp>
            <p:nvCxnSpPr>
              <p:cNvPr id="34" name="Conector drept 33">
                <a:extLst>
                  <a:ext uri="{FF2B5EF4-FFF2-40B4-BE49-F238E27FC236}">
                    <a16:creationId xmlns:a16="http://schemas.microsoft.com/office/drawing/2014/main" id="{A659CBD4-1E60-4273-B3FF-8D0304C0AB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70890" y="1270546"/>
                <a:ext cx="123045" cy="94254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drept 34">
                <a:extLst>
                  <a:ext uri="{FF2B5EF4-FFF2-40B4-BE49-F238E27FC236}">
                    <a16:creationId xmlns:a16="http://schemas.microsoft.com/office/drawing/2014/main" id="{E719E08B-DAF4-4E5C-AEEE-9DD91EDC1D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96030" y="1232116"/>
                <a:ext cx="18671" cy="151964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>
                <a:extLst>
                  <a:ext uri="{FF2B5EF4-FFF2-40B4-BE49-F238E27FC236}">
                    <a16:creationId xmlns:a16="http://schemas.microsoft.com/office/drawing/2014/main" id="{F21F4AFC-C1B1-4C22-82C3-482970477C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88061" y="1254723"/>
                <a:ext cx="118651" cy="114879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Google Shape;132;p3">
              <a:extLst>
                <a:ext uri="{FF2B5EF4-FFF2-40B4-BE49-F238E27FC236}">
                  <a16:creationId xmlns:a16="http://schemas.microsoft.com/office/drawing/2014/main" id="{BEF5F503-067B-4086-8F34-9E71EA8D1DC5}"/>
                </a:ext>
              </a:extLst>
            </p:cNvPr>
            <p:cNvSpPr/>
            <p:nvPr/>
          </p:nvSpPr>
          <p:spPr>
            <a:xfrm>
              <a:off x="5883364" y="2650089"/>
              <a:ext cx="76200" cy="76200"/>
            </a:xfrm>
            <a:prstGeom prst="ellipse">
              <a:avLst/>
            </a:prstGeom>
            <a:solidFill>
              <a:srgbClr val="953734"/>
            </a:solidFill>
            <a:ln w="25400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8" name="Google Shape;97;p2">
              <a:extLst>
                <a:ext uri="{FF2B5EF4-FFF2-40B4-BE49-F238E27FC236}">
                  <a16:creationId xmlns:a16="http://schemas.microsoft.com/office/drawing/2014/main" id="{6FD4098C-9A55-4BAD-83E6-AE9ABFFA8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8187" y="2922959"/>
              <a:ext cx="313284" cy="64316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3" name="Google Shape;97;p2">
              <a:extLst>
                <a:ext uri="{FF2B5EF4-FFF2-40B4-BE49-F238E27FC236}">
                  <a16:creationId xmlns:a16="http://schemas.microsoft.com/office/drawing/2014/main" id="{3D8EE611-7D6C-4990-A630-ED3E65826A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750" y="2892005"/>
              <a:ext cx="277144" cy="5416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4" name="Google Shape;97;p2">
              <a:extLst>
                <a:ext uri="{FF2B5EF4-FFF2-40B4-BE49-F238E27FC236}">
                  <a16:creationId xmlns:a16="http://schemas.microsoft.com/office/drawing/2014/main" id="{18369F8A-D998-4620-B453-9A3AF7E6C83E}"/>
                </a:ext>
              </a:extLst>
            </p:cNvPr>
            <p:cNvCxnSpPr>
              <a:cxnSpLocks/>
            </p:cNvCxnSpPr>
            <p:nvPr/>
          </p:nvCxnSpPr>
          <p:spPr>
            <a:xfrm>
              <a:off x="5446151" y="2790665"/>
              <a:ext cx="287492" cy="64108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sp>
          <p:nvSpPr>
            <p:cNvPr id="65" name="Formă liberă: formă 64">
              <a:extLst>
                <a:ext uri="{FF2B5EF4-FFF2-40B4-BE49-F238E27FC236}">
                  <a16:creationId xmlns:a16="http://schemas.microsoft.com/office/drawing/2014/main" id="{4069E507-D38C-4170-B8E0-86CECE819209}"/>
                </a:ext>
              </a:extLst>
            </p:cNvPr>
            <p:cNvSpPr/>
            <p:nvPr/>
          </p:nvSpPr>
          <p:spPr>
            <a:xfrm flipH="1">
              <a:off x="3093175" y="2039434"/>
              <a:ext cx="1153041" cy="1922172"/>
            </a:xfrm>
            <a:custGeom>
              <a:avLst/>
              <a:gdLst>
                <a:gd name="connsiteX0" fmla="*/ 1000389 w 1153041"/>
                <a:gd name="connsiteY0" fmla="*/ 185750 h 1922172"/>
                <a:gd name="connsiteX1" fmla="*/ 546064 w 1153041"/>
                <a:gd name="connsiteY1" fmla="*/ 7470 h 1922172"/>
                <a:gd name="connsiteX2" fmla="*/ 34230 w 1153041"/>
                <a:gd name="connsiteY2" fmla="*/ 450293 h 1922172"/>
                <a:gd name="connsiteX3" fmla="*/ 206759 w 1153041"/>
                <a:gd name="connsiteY3" fmla="*/ 1439455 h 1922172"/>
                <a:gd name="connsiteX4" fmla="*/ 16977 w 1153041"/>
                <a:gd name="connsiteY4" fmla="*/ 1721252 h 1922172"/>
                <a:gd name="connsiteX5" fmla="*/ 16977 w 1153041"/>
                <a:gd name="connsiteY5" fmla="*/ 1727002 h 1922172"/>
                <a:gd name="connsiteX6" fmla="*/ 85989 w 1153041"/>
                <a:gd name="connsiteY6" fmla="*/ 1842021 h 1922172"/>
                <a:gd name="connsiteX7" fmla="*/ 488555 w 1153041"/>
                <a:gd name="connsiteY7" fmla="*/ 1888029 h 1922172"/>
                <a:gd name="connsiteX8" fmla="*/ 730094 w 1153041"/>
                <a:gd name="connsiteY8" fmla="*/ 1312935 h 1922172"/>
                <a:gd name="connsiteX9" fmla="*/ 695589 w 1153041"/>
                <a:gd name="connsiteY9" fmla="*/ 755093 h 1922172"/>
                <a:gd name="connsiteX10" fmla="*/ 1138411 w 1153041"/>
                <a:gd name="connsiteY10" fmla="*/ 364029 h 1922172"/>
                <a:gd name="connsiteX11" fmla="*/ 1000389 w 1153041"/>
                <a:gd name="connsiteY11" fmla="*/ 185750 h 192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3041" h="1922172">
                  <a:moveTo>
                    <a:pt x="1000389" y="185750"/>
                  </a:moveTo>
                  <a:cubicBezTo>
                    <a:pt x="901664" y="126323"/>
                    <a:pt x="707090" y="-36620"/>
                    <a:pt x="546064" y="7470"/>
                  </a:cubicBezTo>
                  <a:cubicBezTo>
                    <a:pt x="385038" y="51560"/>
                    <a:pt x="90781" y="211629"/>
                    <a:pt x="34230" y="450293"/>
                  </a:cubicBezTo>
                  <a:cubicBezTo>
                    <a:pt x="-22321" y="688957"/>
                    <a:pt x="209634" y="1227629"/>
                    <a:pt x="206759" y="1439455"/>
                  </a:cubicBezTo>
                  <a:cubicBezTo>
                    <a:pt x="203884" y="1651281"/>
                    <a:pt x="16977" y="1721252"/>
                    <a:pt x="16977" y="1721252"/>
                  </a:cubicBezTo>
                  <a:cubicBezTo>
                    <a:pt x="-14653" y="1769177"/>
                    <a:pt x="5475" y="1706874"/>
                    <a:pt x="16977" y="1727002"/>
                  </a:cubicBezTo>
                  <a:cubicBezTo>
                    <a:pt x="28479" y="1747130"/>
                    <a:pt x="7393" y="1815183"/>
                    <a:pt x="85989" y="1842021"/>
                  </a:cubicBezTo>
                  <a:cubicBezTo>
                    <a:pt x="164585" y="1868859"/>
                    <a:pt x="381204" y="1976210"/>
                    <a:pt x="488555" y="1888029"/>
                  </a:cubicBezTo>
                  <a:cubicBezTo>
                    <a:pt x="595906" y="1799848"/>
                    <a:pt x="695588" y="1501758"/>
                    <a:pt x="730094" y="1312935"/>
                  </a:cubicBezTo>
                  <a:cubicBezTo>
                    <a:pt x="764600" y="1124112"/>
                    <a:pt x="627536" y="913244"/>
                    <a:pt x="695589" y="755093"/>
                  </a:cubicBezTo>
                  <a:cubicBezTo>
                    <a:pt x="763642" y="596942"/>
                    <a:pt x="1087611" y="457961"/>
                    <a:pt x="1138411" y="364029"/>
                  </a:cubicBezTo>
                  <a:cubicBezTo>
                    <a:pt x="1189211" y="270097"/>
                    <a:pt x="1099114" y="245177"/>
                    <a:pt x="1000389" y="185750"/>
                  </a:cubicBezTo>
                  <a:close/>
                </a:path>
              </a:pathLst>
            </a:cu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BA289882-8D38-4BDC-A189-9C87B279C732}"/>
              </a:ext>
            </a:extLst>
          </p:cNvPr>
          <p:cNvSpPr/>
          <p:nvPr/>
        </p:nvSpPr>
        <p:spPr>
          <a:xfrm>
            <a:off x="4826824" y="396951"/>
            <a:ext cx="914400" cy="914400"/>
          </a:xfrm>
          <a:prstGeom prst="ellipse">
            <a:avLst/>
          </a:prstGeom>
          <a:solidFill>
            <a:srgbClr val="F57B1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7A4CD80-0ABC-4F0C-96E9-100356EE1867}"/>
              </a:ext>
            </a:extLst>
          </p:cNvPr>
          <p:cNvSpPr/>
          <p:nvPr/>
        </p:nvSpPr>
        <p:spPr>
          <a:xfrm>
            <a:off x="4572000" y="2663714"/>
            <a:ext cx="1362987" cy="1406056"/>
          </a:xfrm>
          <a:prstGeom prst="ellipse">
            <a:avLst/>
          </a:prstGeom>
          <a:solidFill>
            <a:srgbClr val="F57B1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440ADB2-2469-4D4A-9ABC-38641F5B4050}"/>
              </a:ext>
            </a:extLst>
          </p:cNvPr>
          <p:cNvSpPr/>
          <p:nvPr/>
        </p:nvSpPr>
        <p:spPr>
          <a:xfrm>
            <a:off x="7407845" y="5162770"/>
            <a:ext cx="396571" cy="406678"/>
          </a:xfrm>
          <a:prstGeom prst="ellipse">
            <a:avLst/>
          </a:prstGeom>
          <a:solidFill>
            <a:srgbClr val="F57B1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8" name="Acord 37">
            <a:extLst>
              <a:ext uri="{FF2B5EF4-FFF2-40B4-BE49-F238E27FC236}">
                <a16:creationId xmlns:a16="http://schemas.microsoft.com/office/drawing/2014/main" id="{DF4ED5E6-43A8-4E37-8586-9714575A2A62}"/>
              </a:ext>
            </a:extLst>
          </p:cNvPr>
          <p:cNvSpPr/>
          <p:nvPr/>
        </p:nvSpPr>
        <p:spPr>
          <a:xfrm rot="7950029">
            <a:off x="6406688" y="3984841"/>
            <a:ext cx="726209" cy="749757"/>
          </a:xfrm>
          <a:prstGeom prst="chord">
            <a:avLst>
              <a:gd name="adj1" fmla="val 2700000"/>
              <a:gd name="adj2" fmla="val 13959484"/>
            </a:avLst>
          </a:prstGeom>
          <a:solidFill>
            <a:srgbClr val="F57B1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grpSp>
        <p:nvGrpSpPr>
          <p:cNvPr id="39" name="Grupare 38">
            <a:extLst>
              <a:ext uri="{FF2B5EF4-FFF2-40B4-BE49-F238E27FC236}">
                <a16:creationId xmlns:a16="http://schemas.microsoft.com/office/drawing/2014/main" id="{6C72B078-43E2-408F-966A-CE48A3E48404}"/>
              </a:ext>
            </a:extLst>
          </p:cNvPr>
          <p:cNvGrpSpPr/>
          <p:nvPr/>
        </p:nvGrpSpPr>
        <p:grpSpPr>
          <a:xfrm>
            <a:off x="6157503" y="1371393"/>
            <a:ext cx="271938" cy="248912"/>
            <a:chOff x="4844987" y="1503572"/>
            <a:chExt cx="370949" cy="380108"/>
          </a:xfrm>
        </p:grpSpPr>
        <p:sp>
          <p:nvSpPr>
            <p:cNvPr id="55" name="Google Shape;74;p1">
              <a:extLst>
                <a:ext uri="{FF2B5EF4-FFF2-40B4-BE49-F238E27FC236}">
                  <a16:creationId xmlns:a16="http://schemas.microsoft.com/office/drawing/2014/main" id="{3C812973-CC0E-41D6-B71E-6C3EBC748C83}"/>
                </a:ext>
              </a:extLst>
            </p:cNvPr>
            <p:cNvSpPr/>
            <p:nvPr/>
          </p:nvSpPr>
          <p:spPr>
            <a:xfrm>
              <a:off x="4844987" y="1503572"/>
              <a:ext cx="370949" cy="380108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B13E2AE-A0C8-48FE-A4C8-13AF97700D81}"/>
                </a:ext>
              </a:extLst>
            </p:cNvPr>
            <p:cNvSpPr/>
            <p:nvPr/>
          </p:nvSpPr>
          <p:spPr>
            <a:xfrm rot="19718543">
              <a:off x="5034190" y="1642513"/>
              <a:ext cx="159741" cy="175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3" name="Grupare 2">
            <a:extLst>
              <a:ext uri="{FF2B5EF4-FFF2-40B4-BE49-F238E27FC236}">
                <a16:creationId xmlns:a16="http://schemas.microsoft.com/office/drawing/2014/main" id="{0BDCFB77-2388-4EF1-B4CD-C3DF0BC79733}"/>
              </a:ext>
            </a:extLst>
          </p:cNvPr>
          <p:cNvGrpSpPr/>
          <p:nvPr/>
        </p:nvGrpSpPr>
        <p:grpSpPr>
          <a:xfrm>
            <a:off x="6551403" y="368533"/>
            <a:ext cx="786385" cy="448285"/>
            <a:chOff x="6551403" y="368533"/>
            <a:chExt cx="786385" cy="448285"/>
          </a:xfrm>
        </p:grpSpPr>
        <p:grpSp>
          <p:nvGrpSpPr>
            <p:cNvPr id="40" name="Grupare 39">
              <a:extLst>
                <a:ext uri="{FF2B5EF4-FFF2-40B4-BE49-F238E27FC236}">
                  <a16:creationId xmlns:a16="http://schemas.microsoft.com/office/drawing/2014/main" id="{242E84EF-EF11-4E88-827D-C68E3A022B71}"/>
                </a:ext>
              </a:extLst>
            </p:cNvPr>
            <p:cNvGrpSpPr/>
            <p:nvPr/>
          </p:nvGrpSpPr>
          <p:grpSpPr>
            <a:xfrm>
              <a:off x="7005159" y="368533"/>
              <a:ext cx="332629" cy="362728"/>
              <a:chOff x="2720380" y="1232116"/>
              <a:chExt cx="332629" cy="362728"/>
            </a:xfrm>
          </p:grpSpPr>
          <p:sp>
            <p:nvSpPr>
              <p:cNvPr id="51" name="Triunghi isoscel 50">
                <a:extLst>
                  <a:ext uri="{FF2B5EF4-FFF2-40B4-BE49-F238E27FC236}">
                    <a16:creationId xmlns:a16="http://schemas.microsoft.com/office/drawing/2014/main" id="{4C0AA9A4-6A05-4852-8873-A40ACA35C131}"/>
                  </a:ext>
                </a:extLst>
              </p:cNvPr>
              <p:cNvSpPr/>
              <p:nvPr/>
            </p:nvSpPr>
            <p:spPr>
              <a:xfrm rot="195748">
                <a:off x="2720380" y="1326921"/>
                <a:ext cx="332629" cy="267923"/>
              </a:xfrm>
              <a:prstGeom prst="triangle">
                <a:avLst/>
              </a:prstGeom>
              <a:solidFill>
                <a:srgbClr val="F57B17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cxnSp>
            <p:nvCxnSpPr>
              <p:cNvPr id="52" name="Conector drept 51">
                <a:extLst>
                  <a:ext uri="{FF2B5EF4-FFF2-40B4-BE49-F238E27FC236}">
                    <a16:creationId xmlns:a16="http://schemas.microsoft.com/office/drawing/2014/main" id="{51EC92C8-9AF0-40B5-9654-53C5408583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70890" y="1270546"/>
                <a:ext cx="123045" cy="94254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>
                <a:extLst>
                  <a:ext uri="{FF2B5EF4-FFF2-40B4-BE49-F238E27FC236}">
                    <a16:creationId xmlns:a16="http://schemas.microsoft.com/office/drawing/2014/main" id="{D149217C-0139-4113-A511-A98D98644D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96030" y="1232116"/>
                <a:ext cx="18671" cy="151964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>
                <a:extLst>
                  <a:ext uri="{FF2B5EF4-FFF2-40B4-BE49-F238E27FC236}">
                    <a16:creationId xmlns:a16="http://schemas.microsoft.com/office/drawing/2014/main" id="{E30B5C71-EF71-4639-81E0-B65A6119B2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88061" y="1254723"/>
                <a:ext cx="118651" cy="114879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are 40">
              <a:extLst>
                <a:ext uri="{FF2B5EF4-FFF2-40B4-BE49-F238E27FC236}">
                  <a16:creationId xmlns:a16="http://schemas.microsoft.com/office/drawing/2014/main" id="{C45277E6-0E09-4836-99A4-C14BBE5F6BEE}"/>
                </a:ext>
              </a:extLst>
            </p:cNvPr>
            <p:cNvGrpSpPr/>
            <p:nvPr/>
          </p:nvGrpSpPr>
          <p:grpSpPr>
            <a:xfrm>
              <a:off x="6551403" y="454090"/>
              <a:ext cx="332629" cy="362728"/>
              <a:chOff x="2720380" y="1232116"/>
              <a:chExt cx="332629" cy="362728"/>
            </a:xfrm>
          </p:grpSpPr>
          <p:sp>
            <p:nvSpPr>
              <p:cNvPr id="47" name="Triunghi isoscel 46">
                <a:extLst>
                  <a:ext uri="{FF2B5EF4-FFF2-40B4-BE49-F238E27FC236}">
                    <a16:creationId xmlns:a16="http://schemas.microsoft.com/office/drawing/2014/main" id="{1387EF5D-5324-4234-8DBB-77B4FDE0D74A}"/>
                  </a:ext>
                </a:extLst>
              </p:cNvPr>
              <p:cNvSpPr/>
              <p:nvPr/>
            </p:nvSpPr>
            <p:spPr>
              <a:xfrm rot="195748">
                <a:off x="2720380" y="1326921"/>
                <a:ext cx="332629" cy="267923"/>
              </a:xfrm>
              <a:prstGeom prst="triangle">
                <a:avLst/>
              </a:prstGeom>
              <a:solidFill>
                <a:srgbClr val="F57B17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cxnSp>
            <p:nvCxnSpPr>
              <p:cNvPr id="48" name="Conector drept 47">
                <a:extLst>
                  <a:ext uri="{FF2B5EF4-FFF2-40B4-BE49-F238E27FC236}">
                    <a16:creationId xmlns:a16="http://schemas.microsoft.com/office/drawing/2014/main" id="{4CC67908-49B8-442C-863E-CAE327C6A4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70890" y="1270546"/>
                <a:ext cx="123045" cy="94254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>
                <a:extLst>
                  <a:ext uri="{FF2B5EF4-FFF2-40B4-BE49-F238E27FC236}">
                    <a16:creationId xmlns:a16="http://schemas.microsoft.com/office/drawing/2014/main" id="{D4707EFD-4383-411D-AF0B-A07FD0E849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96030" y="1232116"/>
                <a:ext cx="18671" cy="151964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>
                <a:extLst>
                  <a:ext uri="{FF2B5EF4-FFF2-40B4-BE49-F238E27FC236}">
                    <a16:creationId xmlns:a16="http://schemas.microsoft.com/office/drawing/2014/main" id="{30E24C72-7CB1-4F76-B5DF-0FF66B4CFD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88061" y="1254723"/>
                <a:ext cx="118651" cy="114879"/>
              </a:xfrm>
              <a:prstGeom prst="line">
                <a:avLst/>
              </a:prstGeom>
              <a:ln w="12700">
                <a:solidFill>
                  <a:srgbClr val="B445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upare 1">
            <a:extLst>
              <a:ext uri="{FF2B5EF4-FFF2-40B4-BE49-F238E27FC236}">
                <a16:creationId xmlns:a16="http://schemas.microsoft.com/office/drawing/2014/main" id="{0290F615-5D75-4AC6-8000-ECFDCEC5C372}"/>
              </a:ext>
            </a:extLst>
          </p:cNvPr>
          <p:cNvGrpSpPr/>
          <p:nvPr/>
        </p:nvGrpSpPr>
        <p:grpSpPr>
          <a:xfrm>
            <a:off x="7059317" y="2728440"/>
            <a:ext cx="546814" cy="419649"/>
            <a:chOff x="6899132" y="2524032"/>
            <a:chExt cx="546814" cy="41964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0F13648-064A-4AE4-8C4F-F596F1713227}"/>
                </a:ext>
              </a:extLst>
            </p:cNvPr>
            <p:cNvSpPr/>
            <p:nvPr/>
          </p:nvSpPr>
          <p:spPr>
            <a:xfrm>
              <a:off x="7037704" y="2550782"/>
              <a:ext cx="389518" cy="39289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2" name="Google Shape;132;p3">
              <a:extLst>
                <a:ext uri="{FF2B5EF4-FFF2-40B4-BE49-F238E27FC236}">
                  <a16:creationId xmlns:a16="http://schemas.microsoft.com/office/drawing/2014/main" id="{B8A82F4B-A7AF-40C5-B5FC-3EDD8A4111E2}"/>
                </a:ext>
              </a:extLst>
            </p:cNvPr>
            <p:cNvSpPr/>
            <p:nvPr/>
          </p:nvSpPr>
          <p:spPr>
            <a:xfrm>
              <a:off x="7369746" y="2524032"/>
              <a:ext cx="76200" cy="76200"/>
            </a:xfrm>
            <a:prstGeom prst="ellipse">
              <a:avLst/>
            </a:prstGeom>
            <a:solidFill>
              <a:srgbClr val="953734"/>
            </a:solidFill>
            <a:ln w="25400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3" name="Google Shape;97;p2">
              <a:extLst>
                <a:ext uri="{FF2B5EF4-FFF2-40B4-BE49-F238E27FC236}">
                  <a16:creationId xmlns:a16="http://schemas.microsoft.com/office/drawing/2014/main" id="{4C915010-5CE5-4335-BABF-DA08CF21A6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24569" y="2796902"/>
              <a:ext cx="313284" cy="64316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44" name="Google Shape;97;p2">
              <a:extLst>
                <a:ext uri="{FF2B5EF4-FFF2-40B4-BE49-F238E27FC236}">
                  <a16:creationId xmlns:a16="http://schemas.microsoft.com/office/drawing/2014/main" id="{7BDA987B-CA4A-4DAE-9AF6-BCF71C1130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99132" y="2765948"/>
              <a:ext cx="277144" cy="5416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45" name="Google Shape;97;p2">
              <a:extLst>
                <a:ext uri="{FF2B5EF4-FFF2-40B4-BE49-F238E27FC236}">
                  <a16:creationId xmlns:a16="http://schemas.microsoft.com/office/drawing/2014/main" id="{F348995B-EC3E-444E-AB25-1384EEAC7305}"/>
                </a:ext>
              </a:extLst>
            </p:cNvPr>
            <p:cNvCxnSpPr>
              <a:cxnSpLocks/>
            </p:cNvCxnSpPr>
            <p:nvPr/>
          </p:nvCxnSpPr>
          <p:spPr>
            <a:xfrm>
              <a:off x="6932533" y="2664608"/>
              <a:ext cx="287492" cy="64108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46" name="Formă liberă: formă 45">
            <a:extLst>
              <a:ext uri="{FF2B5EF4-FFF2-40B4-BE49-F238E27FC236}">
                <a16:creationId xmlns:a16="http://schemas.microsoft.com/office/drawing/2014/main" id="{ABAE5B17-2397-41BC-BD23-09329F9B0EB3}"/>
              </a:ext>
            </a:extLst>
          </p:cNvPr>
          <p:cNvSpPr/>
          <p:nvPr/>
        </p:nvSpPr>
        <p:spPr>
          <a:xfrm flipH="1">
            <a:off x="3883349" y="4608362"/>
            <a:ext cx="1153041" cy="1922172"/>
          </a:xfrm>
          <a:custGeom>
            <a:avLst/>
            <a:gdLst>
              <a:gd name="connsiteX0" fmla="*/ 1000389 w 1153041"/>
              <a:gd name="connsiteY0" fmla="*/ 185750 h 1922172"/>
              <a:gd name="connsiteX1" fmla="*/ 546064 w 1153041"/>
              <a:gd name="connsiteY1" fmla="*/ 7470 h 1922172"/>
              <a:gd name="connsiteX2" fmla="*/ 34230 w 1153041"/>
              <a:gd name="connsiteY2" fmla="*/ 450293 h 1922172"/>
              <a:gd name="connsiteX3" fmla="*/ 206759 w 1153041"/>
              <a:gd name="connsiteY3" fmla="*/ 1439455 h 1922172"/>
              <a:gd name="connsiteX4" fmla="*/ 16977 w 1153041"/>
              <a:gd name="connsiteY4" fmla="*/ 1721252 h 1922172"/>
              <a:gd name="connsiteX5" fmla="*/ 16977 w 1153041"/>
              <a:gd name="connsiteY5" fmla="*/ 1727002 h 1922172"/>
              <a:gd name="connsiteX6" fmla="*/ 85989 w 1153041"/>
              <a:gd name="connsiteY6" fmla="*/ 1842021 h 1922172"/>
              <a:gd name="connsiteX7" fmla="*/ 488555 w 1153041"/>
              <a:gd name="connsiteY7" fmla="*/ 1888029 h 1922172"/>
              <a:gd name="connsiteX8" fmla="*/ 730094 w 1153041"/>
              <a:gd name="connsiteY8" fmla="*/ 1312935 h 1922172"/>
              <a:gd name="connsiteX9" fmla="*/ 695589 w 1153041"/>
              <a:gd name="connsiteY9" fmla="*/ 755093 h 1922172"/>
              <a:gd name="connsiteX10" fmla="*/ 1138411 w 1153041"/>
              <a:gd name="connsiteY10" fmla="*/ 364029 h 1922172"/>
              <a:gd name="connsiteX11" fmla="*/ 1000389 w 1153041"/>
              <a:gd name="connsiteY11" fmla="*/ 185750 h 192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3041" h="1922172">
                <a:moveTo>
                  <a:pt x="1000389" y="185750"/>
                </a:moveTo>
                <a:cubicBezTo>
                  <a:pt x="901664" y="126323"/>
                  <a:pt x="707090" y="-36620"/>
                  <a:pt x="546064" y="7470"/>
                </a:cubicBezTo>
                <a:cubicBezTo>
                  <a:pt x="385038" y="51560"/>
                  <a:pt x="90781" y="211629"/>
                  <a:pt x="34230" y="450293"/>
                </a:cubicBezTo>
                <a:cubicBezTo>
                  <a:pt x="-22321" y="688957"/>
                  <a:pt x="209634" y="1227629"/>
                  <a:pt x="206759" y="1439455"/>
                </a:cubicBezTo>
                <a:cubicBezTo>
                  <a:pt x="203884" y="1651281"/>
                  <a:pt x="16977" y="1721252"/>
                  <a:pt x="16977" y="1721252"/>
                </a:cubicBezTo>
                <a:cubicBezTo>
                  <a:pt x="-14653" y="1769177"/>
                  <a:pt x="5475" y="1706874"/>
                  <a:pt x="16977" y="1727002"/>
                </a:cubicBezTo>
                <a:cubicBezTo>
                  <a:pt x="28479" y="1747130"/>
                  <a:pt x="7393" y="1815183"/>
                  <a:pt x="85989" y="1842021"/>
                </a:cubicBezTo>
                <a:cubicBezTo>
                  <a:pt x="164585" y="1868859"/>
                  <a:pt x="381204" y="1976210"/>
                  <a:pt x="488555" y="1888029"/>
                </a:cubicBezTo>
                <a:cubicBezTo>
                  <a:pt x="595906" y="1799848"/>
                  <a:pt x="695588" y="1501758"/>
                  <a:pt x="730094" y="1312935"/>
                </a:cubicBezTo>
                <a:cubicBezTo>
                  <a:pt x="764600" y="1124112"/>
                  <a:pt x="627536" y="913244"/>
                  <a:pt x="695589" y="755093"/>
                </a:cubicBezTo>
                <a:cubicBezTo>
                  <a:pt x="763642" y="596942"/>
                  <a:pt x="1087611" y="457961"/>
                  <a:pt x="1138411" y="364029"/>
                </a:cubicBezTo>
                <a:cubicBezTo>
                  <a:pt x="1189211" y="270097"/>
                  <a:pt x="1099114" y="245177"/>
                  <a:pt x="1000389" y="185750"/>
                </a:cubicBezTo>
                <a:close/>
              </a:path>
            </a:pathLst>
          </a:custGeom>
          <a:solidFill>
            <a:srgbClr val="F57B1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57" name="Dreptunghi 56">
            <a:extLst>
              <a:ext uri="{FF2B5EF4-FFF2-40B4-BE49-F238E27FC236}">
                <a16:creationId xmlns:a16="http://schemas.microsoft.com/office/drawing/2014/main" id="{C3C00574-D7D3-4BA0-9FBB-BE9F847FABA9}"/>
              </a:ext>
            </a:extLst>
          </p:cNvPr>
          <p:cNvSpPr/>
          <p:nvPr/>
        </p:nvSpPr>
        <p:spPr>
          <a:xfrm>
            <a:off x="450495" y="126900"/>
            <a:ext cx="28706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o veveriță. </a:t>
            </a:r>
          </a:p>
        </p:txBody>
      </p:sp>
    </p:spTree>
    <p:extLst>
      <p:ext uri="{BB962C8B-B14F-4D97-AF65-F5344CB8AC3E}">
        <p14:creationId xmlns:p14="http://schemas.microsoft.com/office/powerpoint/2010/main" val="1257152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  <p:bldP spid="38" grpId="0" animBg="1"/>
      <p:bldP spid="46" grpId="0" animBg="1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upare 144">
            <a:extLst>
              <a:ext uri="{FF2B5EF4-FFF2-40B4-BE49-F238E27FC236}">
                <a16:creationId xmlns:a16="http://schemas.microsoft.com/office/drawing/2014/main" id="{358FBD76-F390-4FCA-996A-3DD07C049DCB}"/>
              </a:ext>
            </a:extLst>
          </p:cNvPr>
          <p:cNvGrpSpPr/>
          <p:nvPr/>
        </p:nvGrpSpPr>
        <p:grpSpPr>
          <a:xfrm>
            <a:off x="615283" y="1915711"/>
            <a:ext cx="3586495" cy="2645640"/>
            <a:chOff x="3254922" y="1927644"/>
            <a:chExt cx="3880507" cy="272939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C96BBBC-524A-4500-B273-45651A2903B6}"/>
                </a:ext>
              </a:extLst>
            </p:cNvPr>
            <p:cNvSpPr/>
            <p:nvPr/>
          </p:nvSpPr>
          <p:spPr>
            <a:xfrm>
              <a:off x="3970393" y="3272837"/>
              <a:ext cx="1642982" cy="1178942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" name="Triunghi isoscel 2">
              <a:extLst>
                <a:ext uri="{FF2B5EF4-FFF2-40B4-BE49-F238E27FC236}">
                  <a16:creationId xmlns:a16="http://schemas.microsoft.com/office/drawing/2014/main" id="{EE775FF3-17E3-49DB-BF96-B402F177849A}"/>
                </a:ext>
              </a:extLst>
            </p:cNvPr>
            <p:cNvSpPr/>
            <p:nvPr/>
          </p:nvSpPr>
          <p:spPr>
            <a:xfrm rot="12772757">
              <a:off x="3254922" y="2753121"/>
              <a:ext cx="1150493" cy="1246667"/>
            </a:xfrm>
            <a:prstGeom prst="triangle">
              <a:avLst>
                <a:gd name="adj" fmla="val 52023"/>
              </a:avLst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56" name="Grupare 55">
              <a:extLst>
                <a:ext uri="{FF2B5EF4-FFF2-40B4-BE49-F238E27FC236}">
                  <a16:creationId xmlns:a16="http://schemas.microsoft.com/office/drawing/2014/main" id="{8A864B0E-AE7A-4858-92FE-418D9BD122A8}"/>
                </a:ext>
              </a:extLst>
            </p:cNvPr>
            <p:cNvGrpSpPr/>
            <p:nvPr/>
          </p:nvGrpSpPr>
          <p:grpSpPr>
            <a:xfrm>
              <a:off x="3784715" y="2360761"/>
              <a:ext cx="427356" cy="348038"/>
              <a:chOff x="3929850" y="2307097"/>
              <a:chExt cx="427356" cy="348038"/>
            </a:xfrm>
          </p:grpSpPr>
          <p:sp>
            <p:nvSpPr>
              <p:cNvPr id="5" name="Triunghi isoscel 4">
                <a:extLst>
                  <a:ext uri="{FF2B5EF4-FFF2-40B4-BE49-F238E27FC236}">
                    <a16:creationId xmlns:a16="http://schemas.microsoft.com/office/drawing/2014/main" id="{100A1790-8D3B-4ACF-B7A2-4548EEB1B9FA}"/>
                  </a:ext>
                </a:extLst>
              </p:cNvPr>
              <p:cNvSpPr/>
              <p:nvPr/>
            </p:nvSpPr>
            <p:spPr>
              <a:xfrm rot="1897712">
                <a:off x="3929850" y="2307097"/>
                <a:ext cx="427356" cy="348038"/>
              </a:xfrm>
              <a:prstGeom prst="triangle">
                <a:avLst/>
              </a:prstGeom>
              <a:solidFill>
                <a:srgbClr val="F57B17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54" name="Triunghi isoscel 53">
                <a:extLst>
                  <a:ext uri="{FF2B5EF4-FFF2-40B4-BE49-F238E27FC236}">
                    <a16:creationId xmlns:a16="http://schemas.microsoft.com/office/drawing/2014/main" id="{85FB6971-1E5A-4764-9C3D-B5E9C2E8160C}"/>
                  </a:ext>
                </a:extLst>
              </p:cNvPr>
              <p:cNvSpPr/>
              <p:nvPr/>
            </p:nvSpPr>
            <p:spPr>
              <a:xfrm rot="1897712">
                <a:off x="4023344" y="2456278"/>
                <a:ext cx="159074" cy="136233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sp>
          <p:nvSpPr>
            <p:cNvPr id="55" name="Triunghi isoscel 54">
              <a:extLst>
                <a:ext uri="{FF2B5EF4-FFF2-40B4-BE49-F238E27FC236}">
                  <a16:creationId xmlns:a16="http://schemas.microsoft.com/office/drawing/2014/main" id="{4717A63A-FD80-44B7-922F-DFE948ECF618}"/>
                </a:ext>
              </a:extLst>
            </p:cNvPr>
            <p:cNvSpPr/>
            <p:nvPr/>
          </p:nvSpPr>
          <p:spPr>
            <a:xfrm rot="1897712">
              <a:off x="4036408" y="4298431"/>
              <a:ext cx="427356" cy="348038"/>
            </a:xfrm>
            <a:prstGeom prst="triangl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57" name="Grupare 56">
              <a:extLst>
                <a:ext uri="{FF2B5EF4-FFF2-40B4-BE49-F238E27FC236}">
                  <a16:creationId xmlns:a16="http://schemas.microsoft.com/office/drawing/2014/main" id="{AE684984-3EA3-4720-8587-63C602AF2AC7}"/>
                </a:ext>
              </a:extLst>
            </p:cNvPr>
            <p:cNvGrpSpPr/>
            <p:nvPr/>
          </p:nvGrpSpPr>
          <p:grpSpPr>
            <a:xfrm>
              <a:off x="4306077" y="2689389"/>
              <a:ext cx="427356" cy="348038"/>
              <a:chOff x="3929850" y="2307097"/>
              <a:chExt cx="427356" cy="348038"/>
            </a:xfrm>
          </p:grpSpPr>
          <p:sp>
            <p:nvSpPr>
              <p:cNvPr id="58" name="Triunghi isoscel 57">
                <a:extLst>
                  <a:ext uri="{FF2B5EF4-FFF2-40B4-BE49-F238E27FC236}">
                    <a16:creationId xmlns:a16="http://schemas.microsoft.com/office/drawing/2014/main" id="{9E53B742-67AD-4C82-B7CC-CAFFF925565F}"/>
                  </a:ext>
                </a:extLst>
              </p:cNvPr>
              <p:cNvSpPr/>
              <p:nvPr/>
            </p:nvSpPr>
            <p:spPr>
              <a:xfrm rot="1897712">
                <a:off x="3929850" y="2307097"/>
                <a:ext cx="427356" cy="348038"/>
              </a:xfrm>
              <a:prstGeom prst="triangle">
                <a:avLst/>
              </a:prstGeom>
              <a:solidFill>
                <a:srgbClr val="F57B17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59" name="Triunghi isoscel 58">
                <a:extLst>
                  <a:ext uri="{FF2B5EF4-FFF2-40B4-BE49-F238E27FC236}">
                    <a16:creationId xmlns:a16="http://schemas.microsoft.com/office/drawing/2014/main" id="{494A3166-2569-43DF-9CA3-DA7EE5EF5125}"/>
                  </a:ext>
                </a:extLst>
              </p:cNvPr>
              <p:cNvSpPr/>
              <p:nvPr/>
            </p:nvSpPr>
            <p:spPr>
              <a:xfrm rot="1897712">
                <a:off x="4023344" y="2456278"/>
                <a:ext cx="159074" cy="136233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99C3E66-6C10-4EF7-889A-00C30C78D024}"/>
                </a:ext>
              </a:extLst>
            </p:cNvPr>
            <p:cNvSpPr/>
            <p:nvPr/>
          </p:nvSpPr>
          <p:spPr>
            <a:xfrm rot="1468457">
              <a:off x="3416739" y="3818440"/>
              <a:ext cx="155587" cy="895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C54250B-5E4A-4A9C-A25B-B6C528E372E5}"/>
                </a:ext>
              </a:extLst>
            </p:cNvPr>
            <p:cNvSpPr/>
            <p:nvPr/>
          </p:nvSpPr>
          <p:spPr>
            <a:xfrm rot="6029001" flipV="1">
              <a:off x="3417077" y="3672852"/>
              <a:ext cx="215946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E10DE6D-0094-4A49-8C89-F52D1726F240}"/>
                </a:ext>
              </a:extLst>
            </p:cNvPr>
            <p:cNvSpPr/>
            <p:nvPr/>
          </p:nvSpPr>
          <p:spPr>
            <a:xfrm rot="8711782" flipV="1">
              <a:off x="3529110" y="3739624"/>
              <a:ext cx="215946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67" name="Grupare 66">
              <a:extLst>
                <a:ext uri="{FF2B5EF4-FFF2-40B4-BE49-F238E27FC236}">
                  <a16:creationId xmlns:a16="http://schemas.microsoft.com/office/drawing/2014/main" id="{3B1E7FFB-6F11-4949-962C-100688C5AAB6}"/>
                </a:ext>
              </a:extLst>
            </p:cNvPr>
            <p:cNvGrpSpPr/>
            <p:nvPr/>
          </p:nvGrpSpPr>
          <p:grpSpPr>
            <a:xfrm>
              <a:off x="3727037" y="2926091"/>
              <a:ext cx="203412" cy="185293"/>
              <a:chOff x="2916824" y="2769972"/>
              <a:chExt cx="203412" cy="185293"/>
            </a:xfrm>
          </p:grpSpPr>
          <p:sp>
            <p:nvSpPr>
              <p:cNvPr id="65" name="Google Shape;74;p1">
                <a:extLst>
                  <a:ext uri="{FF2B5EF4-FFF2-40B4-BE49-F238E27FC236}">
                    <a16:creationId xmlns:a16="http://schemas.microsoft.com/office/drawing/2014/main" id="{292598D2-EA0D-4216-BC28-29C21F287911}"/>
                  </a:ext>
                </a:extLst>
              </p:cNvPr>
              <p:cNvSpPr/>
              <p:nvPr/>
            </p:nvSpPr>
            <p:spPr>
              <a:xfrm>
                <a:off x="2916824" y="2769972"/>
                <a:ext cx="203412" cy="185293"/>
              </a:xfrm>
              <a:prstGeom prst="ellipse">
                <a:avLst/>
              </a:prstGeom>
              <a:solidFill>
                <a:schemeClr val="lt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F82F0CF-4AF8-4910-B7D4-794CE7F80954}"/>
                  </a:ext>
                </a:extLst>
              </p:cNvPr>
              <p:cNvSpPr/>
              <p:nvPr/>
            </p:nvSpPr>
            <p:spPr>
              <a:xfrm rot="19718543">
                <a:off x="2940543" y="2849875"/>
                <a:ext cx="91550" cy="8450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68" name="Grupare 67">
              <a:extLst>
                <a:ext uri="{FF2B5EF4-FFF2-40B4-BE49-F238E27FC236}">
                  <a16:creationId xmlns:a16="http://schemas.microsoft.com/office/drawing/2014/main" id="{A58EFA13-8D6D-49E1-A059-1EB158FBC30F}"/>
                </a:ext>
              </a:extLst>
            </p:cNvPr>
            <p:cNvGrpSpPr/>
            <p:nvPr/>
          </p:nvGrpSpPr>
          <p:grpSpPr>
            <a:xfrm>
              <a:off x="4028792" y="3123635"/>
              <a:ext cx="203412" cy="185293"/>
              <a:chOff x="2916824" y="2769972"/>
              <a:chExt cx="203412" cy="185293"/>
            </a:xfrm>
          </p:grpSpPr>
          <p:sp>
            <p:nvSpPr>
              <p:cNvPr id="69" name="Google Shape;74;p1">
                <a:extLst>
                  <a:ext uri="{FF2B5EF4-FFF2-40B4-BE49-F238E27FC236}">
                    <a16:creationId xmlns:a16="http://schemas.microsoft.com/office/drawing/2014/main" id="{DF168111-6645-4558-9EB6-36ABFB5EB2FC}"/>
                  </a:ext>
                </a:extLst>
              </p:cNvPr>
              <p:cNvSpPr/>
              <p:nvPr/>
            </p:nvSpPr>
            <p:spPr>
              <a:xfrm>
                <a:off x="2916824" y="2769972"/>
                <a:ext cx="203412" cy="185293"/>
              </a:xfrm>
              <a:prstGeom prst="ellipse">
                <a:avLst/>
              </a:prstGeom>
              <a:solidFill>
                <a:schemeClr val="lt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27E06F46-4E7A-4D4B-A14E-A792E6973467}"/>
                  </a:ext>
                </a:extLst>
              </p:cNvPr>
              <p:cNvSpPr/>
              <p:nvPr/>
            </p:nvSpPr>
            <p:spPr>
              <a:xfrm rot="19718543">
                <a:off x="2940543" y="2849875"/>
                <a:ext cx="91550" cy="8450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cxnSp>
          <p:nvCxnSpPr>
            <p:cNvPr id="71" name="Google Shape;97;p2">
              <a:extLst>
                <a:ext uri="{FF2B5EF4-FFF2-40B4-BE49-F238E27FC236}">
                  <a16:creationId xmlns:a16="http://schemas.microsoft.com/office/drawing/2014/main" id="{8BBFA914-41F2-4DCC-84A1-26A1D44197BC}"/>
                </a:ext>
              </a:extLst>
            </p:cNvPr>
            <p:cNvCxnSpPr>
              <a:cxnSpLocks/>
            </p:cNvCxnSpPr>
            <p:nvPr/>
          </p:nvCxnSpPr>
          <p:spPr>
            <a:xfrm>
              <a:off x="3268041" y="3817555"/>
              <a:ext cx="467412" cy="89507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2" name="Google Shape;97;p2">
              <a:extLst>
                <a:ext uri="{FF2B5EF4-FFF2-40B4-BE49-F238E27FC236}">
                  <a16:creationId xmlns:a16="http://schemas.microsoft.com/office/drawing/2014/main" id="{42EA2B90-8DF5-49A0-8706-11162E11B8A9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8" y="3745988"/>
              <a:ext cx="342416" cy="234423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sp>
          <p:nvSpPr>
            <p:cNvPr id="82" name="Triunghi isoscel 81">
              <a:extLst>
                <a:ext uri="{FF2B5EF4-FFF2-40B4-BE49-F238E27FC236}">
                  <a16:creationId xmlns:a16="http://schemas.microsoft.com/office/drawing/2014/main" id="{35AD2B8D-C57D-450E-B9F6-EB32C158DDFF}"/>
                </a:ext>
              </a:extLst>
            </p:cNvPr>
            <p:cNvSpPr/>
            <p:nvPr/>
          </p:nvSpPr>
          <p:spPr>
            <a:xfrm rot="20052495">
              <a:off x="5160632" y="4309005"/>
              <a:ext cx="427356" cy="348038"/>
            </a:xfrm>
            <a:prstGeom prst="triangl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3" name="Lacrimă 132">
              <a:extLst>
                <a:ext uri="{FF2B5EF4-FFF2-40B4-BE49-F238E27FC236}">
                  <a16:creationId xmlns:a16="http://schemas.microsoft.com/office/drawing/2014/main" id="{16BEB767-0BFB-4C57-ACFA-98F52B1940A1}"/>
                </a:ext>
              </a:extLst>
            </p:cNvPr>
            <p:cNvSpPr/>
            <p:nvPr/>
          </p:nvSpPr>
          <p:spPr>
            <a:xfrm rot="15426276">
              <a:off x="6781920" y="2482086"/>
              <a:ext cx="149993" cy="356532"/>
            </a:xfrm>
            <a:prstGeom prst="teardrop">
              <a:avLst>
                <a:gd name="adj" fmla="val 10273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5" name="Lacrimă 134">
              <a:extLst>
                <a:ext uri="{FF2B5EF4-FFF2-40B4-BE49-F238E27FC236}">
                  <a16:creationId xmlns:a16="http://schemas.microsoft.com/office/drawing/2014/main" id="{24FE4AD0-CF51-43FB-A8AC-E2A04D234216}"/>
                </a:ext>
              </a:extLst>
            </p:cNvPr>
            <p:cNvSpPr/>
            <p:nvPr/>
          </p:nvSpPr>
          <p:spPr>
            <a:xfrm rot="18676948">
              <a:off x="6881027" y="2295582"/>
              <a:ext cx="133747" cy="375056"/>
            </a:xfrm>
            <a:prstGeom prst="teardrop">
              <a:avLst>
                <a:gd name="adj" fmla="val 10273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42" name="Formă liberă: formă 141">
              <a:extLst>
                <a:ext uri="{FF2B5EF4-FFF2-40B4-BE49-F238E27FC236}">
                  <a16:creationId xmlns:a16="http://schemas.microsoft.com/office/drawing/2014/main" id="{B03B5F2A-CE97-488E-8671-43260481C7E0}"/>
                </a:ext>
              </a:extLst>
            </p:cNvPr>
            <p:cNvSpPr/>
            <p:nvPr/>
          </p:nvSpPr>
          <p:spPr>
            <a:xfrm>
              <a:off x="5548856" y="1941015"/>
              <a:ext cx="1153041" cy="1922172"/>
            </a:xfrm>
            <a:custGeom>
              <a:avLst/>
              <a:gdLst>
                <a:gd name="connsiteX0" fmla="*/ 1000389 w 1153041"/>
                <a:gd name="connsiteY0" fmla="*/ 185750 h 1922172"/>
                <a:gd name="connsiteX1" fmla="*/ 546064 w 1153041"/>
                <a:gd name="connsiteY1" fmla="*/ 7470 h 1922172"/>
                <a:gd name="connsiteX2" fmla="*/ 34230 w 1153041"/>
                <a:gd name="connsiteY2" fmla="*/ 450293 h 1922172"/>
                <a:gd name="connsiteX3" fmla="*/ 206759 w 1153041"/>
                <a:gd name="connsiteY3" fmla="*/ 1439455 h 1922172"/>
                <a:gd name="connsiteX4" fmla="*/ 16977 w 1153041"/>
                <a:gd name="connsiteY4" fmla="*/ 1721252 h 1922172"/>
                <a:gd name="connsiteX5" fmla="*/ 16977 w 1153041"/>
                <a:gd name="connsiteY5" fmla="*/ 1727002 h 1922172"/>
                <a:gd name="connsiteX6" fmla="*/ 85989 w 1153041"/>
                <a:gd name="connsiteY6" fmla="*/ 1842021 h 1922172"/>
                <a:gd name="connsiteX7" fmla="*/ 488555 w 1153041"/>
                <a:gd name="connsiteY7" fmla="*/ 1888029 h 1922172"/>
                <a:gd name="connsiteX8" fmla="*/ 730094 w 1153041"/>
                <a:gd name="connsiteY8" fmla="*/ 1312935 h 1922172"/>
                <a:gd name="connsiteX9" fmla="*/ 695589 w 1153041"/>
                <a:gd name="connsiteY9" fmla="*/ 755093 h 1922172"/>
                <a:gd name="connsiteX10" fmla="*/ 1138411 w 1153041"/>
                <a:gd name="connsiteY10" fmla="*/ 364029 h 1922172"/>
                <a:gd name="connsiteX11" fmla="*/ 1000389 w 1153041"/>
                <a:gd name="connsiteY11" fmla="*/ 185750 h 192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3041" h="1922172">
                  <a:moveTo>
                    <a:pt x="1000389" y="185750"/>
                  </a:moveTo>
                  <a:cubicBezTo>
                    <a:pt x="901664" y="126323"/>
                    <a:pt x="707090" y="-36620"/>
                    <a:pt x="546064" y="7470"/>
                  </a:cubicBezTo>
                  <a:cubicBezTo>
                    <a:pt x="385038" y="51560"/>
                    <a:pt x="90781" y="211629"/>
                    <a:pt x="34230" y="450293"/>
                  </a:cubicBezTo>
                  <a:cubicBezTo>
                    <a:pt x="-22321" y="688957"/>
                    <a:pt x="209634" y="1227629"/>
                    <a:pt x="206759" y="1439455"/>
                  </a:cubicBezTo>
                  <a:cubicBezTo>
                    <a:pt x="203884" y="1651281"/>
                    <a:pt x="16977" y="1721252"/>
                    <a:pt x="16977" y="1721252"/>
                  </a:cubicBezTo>
                  <a:cubicBezTo>
                    <a:pt x="-14653" y="1769177"/>
                    <a:pt x="5475" y="1706874"/>
                    <a:pt x="16977" y="1727002"/>
                  </a:cubicBezTo>
                  <a:cubicBezTo>
                    <a:pt x="28479" y="1747130"/>
                    <a:pt x="7393" y="1815183"/>
                    <a:pt x="85989" y="1842021"/>
                  </a:cubicBezTo>
                  <a:cubicBezTo>
                    <a:pt x="164585" y="1868859"/>
                    <a:pt x="381204" y="1976210"/>
                    <a:pt x="488555" y="1888029"/>
                  </a:cubicBezTo>
                  <a:cubicBezTo>
                    <a:pt x="595906" y="1799848"/>
                    <a:pt x="695588" y="1501758"/>
                    <a:pt x="730094" y="1312935"/>
                  </a:cubicBezTo>
                  <a:cubicBezTo>
                    <a:pt x="764600" y="1124112"/>
                    <a:pt x="627536" y="913244"/>
                    <a:pt x="695589" y="755093"/>
                  </a:cubicBezTo>
                  <a:cubicBezTo>
                    <a:pt x="763642" y="596942"/>
                    <a:pt x="1087611" y="457961"/>
                    <a:pt x="1138411" y="364029"/>
                  </a:cubicBezTo>
                  <a:cubicBezTo>
                    <a:pt x="1189211" y="270097"/>
                    <a:pt x="1099114" y="245177"/>
                    <a:pt x="1000389" y="185750"/>
                  </a:cubicBezTo>
                  <a:close/>
                </a:path>
              </a:pathLst>
            </a:cu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144" name="Formă liberă: formă 143">
              <a:extLst>
                <a:ext uri="{FF2B5EF4-FFF2-40B4-BE49-F238E27FC236}">
                  <a16:creationId xmlns:a16="http://schemas.microsoft.com/office/drawing/2014/main" id="{5D2C254C-12C2-4BF1-A865-DCD5B69B288C}"/>
                </a:ext>
              </a:extLst>
            </p:cNvPr>
            <p:cNvSpPr/>
            <p:nvPr/>
          </p:nvSpPr>
          <p:spPr>
            <a:xfrm>
              <a:off x="6084437" y="1927644"/>
              <a:ext cx="628357" cy="700954"/>
            </a:xfrm>
            <a:custGeom>
              <a:avLst/>
              <a:gdLst>
                <a:gd name="connsiteX0" fmla="*/ 61 w 628357"/>
                <a:gd name="connsiteY0" fmla="*/ 27677 h 700954"/>
                <a:gd name="connsiteX1" fmla="*/ 195593 w 628357"/>
                <a:gd name="connsiteY1" fmla="*/ 27677 h 700954"/>
                <a:gd name="connsiteX2" fmla="*/ 540650 w 628357"/>
                <a:gd name="connsiteY2" fmla="*/ 246213 h 700954"/>
                <a:gd name="connsiteX3" fmla="*/ 626914 w 628357"/>
                <a:gd name="connsiteY3" fmla="*/ 315224 h 700954"/>
                <a:gd name="connsiteX4" fmla="*/ 494642 w 628357"/>
                <a:gd name="connsiteY4" fmla="*/ 487752 h 700954"/>
                <a:gd name="connsiteX5" fmla="*/ 178340 w 628357"/>
                <a:gd name="connsiteY5" fmla="*/ 700537 h 700954"/>
                <a:gd name="connsiteX6" fmla="*/ 207095 w 628357"/>
                <a:gd name="connsiteY6" fmla="*/ 430243 h 700954"/>
                <a:gd name="connsiteX7" fmla="*/ 17314 w 628357"/>
                <a:gd name="connsiteY7" fmla="*/ 424492 h 700954"/>
                <a:gd name="connsiteX8" fmla="*/ 172589 w 628357"/>
                <a:gd name="connsiteY8" fmla="*/ 251964 h 700954"/>
                <a:gd name="connsiteX9" fmla="*/ 61 w 628357"/>
                <a:gd name="connsiteY9" fmla="*/ 27677 h 70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357" h="700954">
                  <a:moveTo>
                    <a:pt x="61" y="27677"/>
                  </a:moveTo>
                  <a:cubicBezTo>
                    <a:pt x="3895" y="-9704"/>
                    <a:pt x="105495" y="-8746"/>
                    <a:pt x="195593" y="27677"/>
                  </a:cubicBezTo>
                  <a:cubicBezTo>
                    <a:pt x="285691" y="64100"/>
                    <a:pt x="468763" y="198289"/>
                    <a:pt x="540650" y="246213"/>
                  </a:cubicBezTo>
                  <a:cubicBezTo>
                    <a:pt x="612537" y="294138"/>
                    <a:pt x="634582" y="274968"/>
                    <a:pt x="626914" y="315224"/>
                  </a:cubicBezTo>
                  <a:cubicBezTo>
                    <a:pt x="619246" y="355481"/>
                    <a:pt x="569404" y="423533"/>
                    <a:pt x="494642" y="487752"/>
                  </a:cubicBezTo>
                  <a:cubicBezTo>
                    <a:pt x="419880" y="551971"/>
                    <a:pt x="226265" y="710122"/>
                    <a:pt x="178340" y="700537"/>
                  </a:cubicBezTo>
                  <a:cubicBezTo>
                    <a:pt x="130416" y="690952"/>
                    <a:pt x="233933" y="476251"/>
                    <a:pt x="207095" y="430243"/>
                  </a:cubicBezTo>
                  <a:cubicBezTo>
                    <a:pt x="180257" y="384236"/>
                    <a:pt x="23065" y="454205"/>
                    <a:pt x="17314" y="424492"/>
                  </a:cubicBezTo>
                  <a:cubicBezTo>
                    <a:pt x="11563" y="394779"/>
                    <a:pt x="171631" y="315224"/>
                    <a:pt x="172589" y="251964"/>
                  </a:cubicBezTo>
                  <a:cubicBezTo>
                    <a:pt x="173547" y="188704"/>
                    <a:pt x="-3773" y="65058"/>
                    <a:pt x="61" y="2767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49D5E690-B73C-419D-B2A7-AAED3283D776}"/>
              </a:ext>
            </a:extLst>
          </p:cNvPr>
          <p:cNvSpPr/>
          <p:nvPr/>
        </p:nvSpPr>
        <p:spPr>
          <a:xfrm>
            <a:off x="5126675" y="3689308"/>
            <a:ext cx="1201456" cy="903921"/>
          </a:xfrm>
          <a:prstGeom prst="ellipse">
            <a:avLst/>
          </a:prstGeom>
          <a:solidFill>
            <a:srgbClr val="F57B1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grpSp>
        <p:nvGrpSpPr>
          <p:cNvPr id="32" name="Grupare 31">
            <a:extLst>
              <a:ext uri="{FF2B5EF4-FFF2-40B4-BE49-F238E27FC236}">
                <a16:creationId xmlns:a16="http://schemas.microsoft.com/office/drawing/2014/main" id="{1152DD54-5693-47F2-9CD1-BB081622BA4B}"/>
              </a:ext>
            </a:extLst>
          </p:cNvPr>
          <p:cNvGrpSpPr/>
          <p:nvPr/>
        </p:nvGrpSpPr>
        <p:grpSpPr>
          <a:xfrm>
            <a:off x="4581343" y="1381561"/>
            <a:ext cx="312511" cy="266848"/>
            <a:chOff x="3929850" y="2307097"/>
            <a:chExt cx="427356" cy="348038"/>
          </a:xfrm>
        </p:grpSpPr>
        <p:sp>
          <p:nvSpPr>
            <p:cNvPr id="53" name="Triunghi isoscel 52">
              <a:extLst>
                <a:ext uri="{FF2B5EF4-FFF2-40B4-BE49-F238E27FC236}">
                  <a16:creationId xmlns:a16="http://schemas.microsoft.com/office/drawing/2014/main" id="{A7E2A171-6558-451B-83C3-F12509094D92}"/>
                </a:ext>
              </a:extLst>
            </p:cNvPr>
            <p:cNvSpPr/>
            <p:nvPr/>
          </p:nvSpPr>
          <p:spPr>
            <a:xfrm rot="1897712">
              <a:off x="3929850" y="2307097"/>
              <a:ext cx="427356" cy="348038"/>
            </a:xfrm>
            <a:prstGeom prst="triangl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2" name="Triunghi isoscel 61">
              <a:extLst>
                <a:ext uri="{FF2B5EF4-FFF2-40B4-BE49-F238E27FC236}">
                  <a16:creationId xmlns:a16="http://schemas.microsoft.com/office/drawing/2014/main" id="{3D628BC9-28C6-444D-9B4B-3B91E81C0253}"/>
                </a:ext>
              </a:extLst>
            </p:cNvPr>
            <p:cNvSpPr/>
            <p:nvPr/>
          </p:nvSpPr>
          <p:spPr>
            <a:xfrm rot="1897712">
              <a:off x="4023344" y="2456278"/>
              <a:ext cx="159074" cy="1362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34" name="Grupare 33">
            <a:extLst>
              <a:ext uri="{FF2B5EF4-FFF2-40B4-BE49-F238E27FC236}">
                <a16:creationId xmlns:a16="http://schemas.microsoft.com/office/drawing/2014/main" id="{D5BEBB4D-DE2D-4149-BAFD-C89A21EA0F39}"/>
              </a:ext>
            </a:extLst>
          </p:cNvPr>
          <p:cNvGrpSpPr/>
          <p:nvPr/>
        </p:nvGrpSpPr>
        <p:grpSpPr>
          <a:xfrm>
            <a:off x="4801484" y="542328"/>
            <a:ext cx="312511" cy="266848"/>
            <a:chOff x="3929850" y="2307097"/>
            <a:chExt cx="427356" cy="348038"/>
          </a:xfrm>
        </p:grpSpPr>
        <p:sp>
          <p:nvSpPr>
            <p:cNvPr id="51" name="Triunghi isoscel 50">
              <a:extLst>
                <a:ext uri="{FF2B5EF4-FFF2-40B4-BE49-F238E27FC236}">
                  <a16:creationId xmlns:a16="http://schemas.microsoft.com/office/drawing/2014/main" id="{ED88DF42-F0A8-4AB5-B040-742FB4CF532F}"/>
                </a:ext>
              </a:extLst>
            </p:cNvPr>
            <p:cNvSpPr/>
            <p:nvPr/>
          </p:nvSpPr>
          <p:spPr>
            <a:xfrm rot="1897712">
              <a:off x="3929850" y="2307097"/>
              <a:ext cx="427356" cy="348038"/>
            </a:xfrm>
            <a:prstGeom prst="triangl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2" name="Triunghi isoscel 51">
              <a:extLst>
                <a:ext uri="{FF2B5EF4-FFF2-40B4-BE49-F238E27FC236}">
                  <a16:creationId xmlns:a16="http://schemas.microsoft.com/office/drawing/2014/main" id="{DA99D077-0F66-4316-A321-BD67793CC6FB}"/>
                </a:ext>
              </a:extLst>
            </p:cNvPr>
            <p:cNvSpPr/>
            <p:nvPr/>
          </p:nvSpPr>
          <p:spPr>
            <a:xfrm rot="1897712">
              <a:off x="4023344" y="2456278"/>
              <a:ext cx="159074" cy="1362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6" name="Grupare 5">
            <a:extLst>
              <a:ext uri="{FF2B5EF4-FFF2-40B4-BE49-F238E27FC236}">
                <a16:creationId xmlns:a16="http://schemas.microsoft.com/office/drawing/2014/main" id="{48DE6486-E9C2-4CF1-BE0B-98F8E7CDFFF8}"/>
              </a:ext>
            </a:extLst>
          </p:cNvPr>
          <p:cNvGrpSpPr/>
          <p:nvPr/>
        </p:nvGrpSpPr>
        <p:grpSpPr>
          <a:xfrm>
            <a:off x="5979202" y="1203319"/>
            <a:ext cx="841316" cy="955847"/>
            <a:chOff x="5530759" y="2321345"/>
            <a:chExt cx="841316" cy="955847"/>
          </a:xfrm>
        </p:grpSpPr>
        <p:sp>
          <p:nvSpPr>
            <p:cNvPr id="31" name="Triunghi isoscel 30">
              <a:extLst>
                <a:ext uri="{FF2B5EF4-FFF2-40B4-BE49-F238E27FC236}">
                  <a16:creationId xmlns:a16="http://schemas.microsoft.com/office/drawing/2014/main" id="{B9EDCC3E-B1D0-4021-A988-55C905064CC0}"/>
                </a:ext>
              </a:extLst>
            </p:cNvPr>
            <p:cNvSpPr/>
            <p:nvPr/>
          </p:nvSpPr>
          <p:spPr>
            <a:xfrm rot="12772757">
              <a:off x="5530759" y="2321345"/>
              <a:ext cx="841316" cy="955847"/>
            </a:xfrm>
            <a:prstGeom prst="triangle">
              <a:avLst>
                <a:gd name="adj" fmla="val 52023"/>
              </a:avLst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A532287-14AC-48C2-8D2C-40EC5478CF45}"/>
                </a:ext>
              </a:extLst>
            </p:cNvPr>
            <p:cNvSpPr/>
            <p:nvPr/>
          </p:nvSpPr>
          <p:spPr>
            <a:xfrm rot="6029001" flipV="1">
              <a:off x="5634359" y="3018437"/>
              <a:ext cx="165571" cy="334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C5B4BE4-4F3F-4394-B822-72AAD58B7688}"/>
                </a:ext>
              </a:extLst>
            </p:cNvPr>
            <p:cNvSpPr/>
            <p:nvPr/>
          </p:nvSpPr>
          <p:spPr>
            <a:xfrm rot="8711782" flipV="1">
              <a:off x="5725894" y="3073919"/>
              <a:ext cx="157914" cy="350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8" name="Grupare 7">
            <a:extLst>
              <a:ext uri="{FF2B5EF4-FFF2-40B4-BE49-F238E27FC236}">
                <a16:creationId xmlns:a16="http://schemas.microsoft.com/office/drawing/2014/main" id="{F84B9141-E935-403F-83CA-6871E80A9B8E}"/>
              </a:ext>
            </a:extLst>
          </p:cNvPr>
          <p:cNvGrpSpPr/>
          <p:nvPr/>
        </p:nvGrpSpPr>
        <p:grpSpPr>
          <a:xfrm>
            <a:off x="4811838" y="5338668"/>
            <a:ext cx="386177" cy="262528"/>
            <a:chOff x="4148406" y="2367182"/>
            <a:chExt cx="386177" cy="262528"/>
          </a:xfrm>
        </p:grpSpPr>
        <p:grpSp>
          <p:nvGrpSpPr>
            <p:cNvPr id="38" name="Grupare 37">
              <a:extLst>
                <a:ext uri="{FF2B5EF4-FFF2-40B4-BE49-F238E27FC236}">
                  <a16:creationId xmlns:a16="http://schemas.microsoft.com/office/drawing/2014/main" id="{E4F5157F-3FAD-4667-AEB3-8CBA4DCA122B}"/>
                </a:ext>
              </a:extLst>
            </p:cNvPr>
            <p:cNvGrpSpPr/>
            <p:nvPr/>
          </p:nvGrpSpPr>
          <p:grpSpPr>
            <a:xfrm>
              <a:off x="4148406" y="2367182"/>
              <a:ext cx="148748" cy="142068"/>
              <a:chOff x="2916824" y="2769972"/>
              <a:chExt cx="203412" cy="185293"/>
            </a:xfrm>
          </p:grpSpPr>
          <p:sp>
            <p:nvSpPr>
              <p:cNvPr id="49" name="Google Shape;74;p1">
                <a:extLst>
                  <a:ext uri="{FF2B5EF4-FFF2-40B4-BE49-F238E27FC236}">
                    <a16:creationId xmlns:a16="http://schemas.microsoft.com/office/drawing/2014/main" id="{D6E9C4B9-6FB0-47F1-B011-AC95EF61601B}"/>
                  </a:ext>
                </a:extLst>
              </p:cNvPr>
              <p:cNvSpPr/>
              <p:nvPr/>
            </p:nvSpPr>
            <p:spPr>
              <a:xfrm>
                <a:off x="2916824" y="2769972"/>
                <a:ext cx="203412" cy="185293"/>
              </a:xfrm>
              <a:prstGeom prst="ellipse">
                <a:avLst/>
              </a:prstGeom>
              <a:solidFill>
                <a:schemeClr val="lt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3385B51-0619-415C-B4A0-63350E4AEB3B}"/>
                  </a:ext>
                </a:extLst>
              </p:cNvPr>
              <p:cNvSpPr/>
              <p:nvPr/>
            </p:nvSpPr>
            <p:spPr>
              <a:xfrm rot="19718543">
                <a:off x="2940543" y="2849875"/>
                <a:ext cx="91550" cy="8450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39" name="Grupare 38">
              <a:extLst>
                <a:ext uri="{FF2B5EF4-FFF2-40B4-BE49-F238E27FC236}">
                  <a16:creationId xmlns:a16="http://schemas.microsoft.com/office/drawing/2014/main" id="{80BBD91D-58BA-4FDB-B60A-58806C662E96}"/>
                </a:ext>
              </a:extLst>
            </p:cNvPr>
            <p:cNvGrpSpPr/>
            <p:nvPr/>
          </p:nvGrpSpPr>
          <p:grpSpPr>
            <a:xfrm>
              <a:off x="4385835" y="2487642"/>
              <a:ext cx="148748" cy="142068"/>
              <a:chOff x="2916824" y="2769972"/>
              <a:chExt cx="203412" cy="185293"/>
            </a:xfrm>
          </p:grpSpPr>
          <p:sp>
            <p:nvSpPr>
              <p:cNvPr id="47" name="Google Shape;74;p1">
                <a:extLst>
                  <a:ext uri="{FF2B5EF4-FFF2-40B4-BE49-F238E27FC236}">
                    <a16:creationId xmlns:a16="http://schemas.microsoft.com/office/drawing/2014/main" id="{1676CE54-CD9B-499B-B2FE-843C358FB34A}"/>
                  </a:ext>
                </a:extLst>
              </p:cNvPr>
              <p:cNvSpPr/>
              <p:nvPr/>
            </p:nvSpPr>
            <p:spPr>
              <a:xfrm>
                <a:off x="2916824" y="2769972"/>
                <a:ext cx="203412" cy="185293"/>
              </a:xfrm>
              <a:prstGeom prst="ellipse">
                <a:avLst/>
              </a:prstGeom>
              <a:solidFill>
                <a:schemeClr val="lt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1145B0B8-05B6-4851-AA93-1DF82E637C78}"/>
                  </a:ext>
                </a:extLst>
              </p:cNvPr>
              <p:cNvSpPr/>
              <p:nvPr/>
            </p:nvSpPr>
            <p:spPr>
              <a:xfrm rot="19718543">
                <a:off x="2940543" y="2849875"/>
                <a:ext cx="91550" cy="8450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</p:grpSp>
      <p:grpSp>
        <p:nvGrpSpPr>
          <p:cNvPr id="7" name="Grupare 6">
            <a:extLst>
              <a:ext uri="{FF2B5EF4-FFF2-40B4-BE49-F238E27FC236}">
                <a16:creationId xmlns:a16="http://schemas.microsoft.com/office/drawing/2014/main" id="{FC1CFF82-4D9F-4B18-9C1F-E34A27A0C8FA}"/>
              </a:ext>
            </a:extLst>
          </p:cNvPr>
          <p:cNvGrpSpPr/>
          <p:nvPr/>
        </p:nvGrpSpPr>
        <p:grpSpPr>
          <a:xfrm>
            <a:off x="6841686" y="2915998"/>
            <a:ext cx="341802" cy="179737"/>
            <a:chOff x="5296137" y="3780650"/>
            <a:chExt cx="341802" cy="179737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04AF654-C383-4791-A5F9-7D20A687F336}"/>
                </a:ext>
              </a:extLst>
            </p:cNvPr>
            <p:cNvSpPr/>
            <p:nvPr/>
          </p:nvSpPr>
          <p:spPr>
            <a:xfrm rot="1468457">
              <a:off x="5404875" y="3836200"/>
              <a:ext cx="113775" cy="686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cxnSp>
          <p:nvCxnSpPr>
            <p:cNvPr id="40" name="Google Shape;97;p2">
              <a:extLst>
                <a:ext uri="{FF2B5EF4-FFF2-40B4-BE49-F238E27FC236}">
                  <a16:creationId xmlns:a16="http://schemas.microsoft.com/office/drawing/2014/main" id="{873DBBCD-B349-4CE0-9B9D-1228A64E8DD9}"/>
                </a:ext>
              </a:extLst>
            </p:cNvPr>
            <p:cNvCxnSpPr>
              <a:cxnSpLocks/>
            </p:cNvCxnSpPr>
            <p:nvPr/>
          </p:nvCxnSpPr>
          <p:spPr>
            <a:xfrm>
              <a:off x="5296137" y="3835522"/>
              <a:ext cx="341802" cy="68627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41" name="Google Shape;97;p2">
              <a:extLst>
                <a:ext uri="{FF2B5EF4-FFF2-40B4-BE49-F238E27FC236}">
                  <a16:creationId xmlns:a16="http://schemas.microsoft.com/office/drawing/2014/main" id="{3CEC1888-C270-402B-AE40-50F763DFCE4F}"/>
                </a:ext>
              </a:extLst>
            </p:cNvPr>
            <p:cNvCxnSpPr>
              <a:cxnSpLocks/>
            </p:cNvCxnSpPr>
            <p:nvPr/>
          </p:nvCxnSpPr>
          <p:spPr>
            <a:xfrm>
              <a:off x="5332209" y="3780650"/>
              <a:ext cx="250397" cy="179737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</p:grpSp>
      <p:grpSp>
        <p:nvGrpSpPr>
          <p:cNvPr id="9" name="Grupare 8">
            <a:extLst>
              <a:ext uri="{FF2B5EF4-FFF2-40B4-BE49-F238E27FC236}">
                <a16:creationId xmlns:a16="http://schemas.microsoft.com/office/drawing/2014/main" id="{E2FA19C6-571F-4D61-894F-C8267132BD05}"/>
              </a:ext>
            </a:extLst>
          </p:cNvPr>
          <p:cNvGrpSpPr/>
          <p:nvPr/>
        </p:nvGrpSpPr>
        <p:grpSpPr>
          <a:xfrm>
            <a:off x="6721503" y="5238045"/>
            <a:ext cx="1086221" cy="297704"/>
            <a:chOff x="6721503" y="5238045"/>
            <a:chExt cx="1086221" cy="297704"/>
          </a:xfrm>
        </p:grpSpPr>
        <p:sp>
          <p:nvSpPr>
            <p:cNvPr id="33" name="Triunghi isoscel 32">
              <a:extLst>
                <a:ext uri="{FF2B5EF4-FFF2-40B4-BE49-F238E27FC236}">
                  <a16:creationId xmlns:a16="http://schemas.microsoft.com/office/drawing/2014/main" id="{E081CE9B-D8D7-4A05-A5A9-504A1C807A60}"/>
                </a:ext>
              </a:extLst>
            </p:cNvPr>
            <p:cNvSpPr/>
            <p:nvPr/>
          </p:nvSpPr>
          <p:spPr>
            <a:xfrm rot="1897712">
              <a:off x="6721503" y="5268901"/>
              <a:ext cx="312511" cy="266848"/>
            </a:xfrm>
            <a:prstGeom prst="triangl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2" name="Triunghi isoscel 41">
              <a:extLst>
                <a:ext uri="{FF2B5EF4-FFF2-40B4-BE49-F238E27FC236}">
                  <a16:creationId xmlns:a16="http://schemas.microsoft.com/office/drawing/2014/main" id="{5BF58A6B-29C7-4285-942A-4C959416EEE9}"/>
                </a:ext>
              </a:extLst>
            </p:cNvPr>
            <p:cNvSpPr/>
            <p:nvPr/>
          </p:nvSpPr>
          <p:spPr>
            <a:xfrm rot="20052495">
              <a:off x="7495213" y="5238045"/>
              <a:ext cx="312511" cy="266848"/>
            </a:xfrm>
            <a:prstGeom prst="triangle">
              <a:avLst/>
            </a:pr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2" name="Grupare 1">
            <a:extLst>
              <a:ext uri="{FF2B5EF4-FFF2-40B4-BE49-F238E27FC236}">
                <a16:creationId xmlns:a16="http://schemas.microsoft.com/office/drawing/2014/main" id="{8CB85552-798A-4652-B3B9-2E955DEF4027}"/>
              </a:ext>
            </a:extLst>
          </p:cNvPr>
          <p:cNvGrpSpPr/>
          <p:nvPr/>
        </p:nvGrpSpPr>
        <p:grpSpPr>
          <a:xfrm>
            <a:off x="7796866" y="367917"/>
            <a:ext cx="1180587" cy="1567809"/>
            <a:chOff x="7229878" y="1799332"/>
            <a:chExt cx="1180587" cy="1567809"/>
          </a:xfrm>
        </p:grpSpPr>
        <p:sp>
          <p:nvSpPr>
            <p:cNvPr id="134" name="Lacrimă 133">
              <a:extLst>
                <a:ext uri="{FF2B5EF4-FFF2-40B4-BE49-F238E27FC236}">
                  <a16:creationId xmlns:a16="http://schemas.microsoft.com/office/drawing/2014/main" id="{C26D6B91-9A54-4A6C-B448-CD4D5BACA87A}"/>
                </a:ext>
              </a:extLst>
            </p:cNvPr>
            <p:cNvSpPr/>
            <p:nvPr/>
          </p:nvSpPr>
          <p:spPr>
            <a:xfrm rot="17955921">
              <a:off x="8064989" y="3021665"/>
              <a:ext cx="249284" cy="441668"/>
            </a:xfrm>
            <a:prstGeom prst="teardrop">
              <a:avLst>
                <a:gd name="adj" fmla="val 10273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3" name="Lacrimă 42">
              <a:extLst>
                <a:ext uri="{FF2B5EF4-FFF2-40B4-BE49-F238E27FC236}">
                  <a16:creationId xmlns:a16="http://schemas.microsoft.com/office/drawing/2014/main" id="{F349C56C-380A-4D87-8CBB-87C72FBC47F4}"/>
                </a:ext>
              </a:extLst>
            </p:cNvPr>
            <p:cNvSpPr/>
            <p:nvPr/>
          </p:nvSpPr>
          <p:spPr>
            <a:xfrm rot="15426276">
              <a:off x="7863057" y="2817909"/>
              <a:ext cx="115003" cy="260720"/>
            </a:xfrm>
            <a:prstGeom prst="teardrop">
              <a:avLst>
                <a:gd name="adj" fmla="val 10273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4" name="Lacrimă 43">
              <a:extLst>
                <a:ext uri="{FF2B5EF4-FFF2-40B4-BE49-F238E27FC236}">
                  <a16:creationId xmlns:a16="http://schemas.microsoft.com/office/drawing/2014/main" id="{5B676D46-555C-49C7-BC45-61E85FABA9F8}"/>
                </a:ext>
              </a:extLst>
            </p:cNvPr>
            <p:cNvSpPr/>
            <p:nvPr/>
          </p:nvSpPr>
          <p:spPr>
            <a:xfrm rot="18676948">
              <a:off x="7935818" y="2675240"/>
              <a:ext cx="102547" cy="274266"/>
            </a:xfrm>
            <a:prstGeom prst="teardrop">
              <a:avLst>
                <a:gd name="adj" fmla="val 10273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5" name="Formă liberă: formă 44">
              <a:extLst>
                <a:ext uri="{FF2B5EF4-FFF2-40B4-BE49-F238E27FC236}">
                  <a16:creationId xmlns:a16="http://schemas.microsoft.com/office/drawing/2014/main" id="{7FEEDCC0-83A9-4D67-9C84-726F0A5D4272}"/>
                </a:ext>
              </a:extLst>
            </p:cNvPr>
            <p:cNvSpPr/>
            <p:nvPr/>
          </p:nvSpPr>
          <p:spPr>
            <a:xfrm>
              <a:off x="7229878" y="1799332"/>
              <a:ext cx="843179" cy="1473772"/>
            </a:xfrm>
            <a:custGeom>
              <a:avLst/>
              <a:gdLst>
                <a:gd name="connsiteX0" fmla="*/ 1000389 w 1153041"/>
                <a:gd name="connsiteY0" fmla="*/ 185750 h 1922172"/>
                <a:gd name="connsiteX1" fmla="*/ 546064 w 1153041"/>
                <a:gd name="connsiteY1" fmla="*/ 7470 h 1922172"/>
                <a:gd name="connsiteX2" fmla="*/ 34230 w 1153041"/>
                <a:gd name="connsiteY2" fmla="*/ 450293 h 1922172"/>
                <a:gd name="connsiteX3" fmla="*/ 206759 w 1153041"/>
                <a:gd name="connsiteY3" fmla="*/ 1439455 h 1922172"/>
                <a:gd name="connsiteX4" fmla="*/ 16977 w 1153041"/>
                <a:gd name="connsiteY4" fmla="*/ 1721252 h 1922172"/>
                <a:gd name="connsiteX5" fmla="*/ 16977 w 1153041"/>
                <a:gd name="connsiteY5" fmla="*/ 1727002 h 1922172"/>
                <a:gd name="connsiteX6" fmla="*/ 85989 w 1153041"/>
                <a:gd name="connsiteY6" fmla="*/ 1842021 h 1922172"/>
                <a:gd name="connsiteX7" fmla="*/ 488555 w 1153041"/>
                <a:gd name="connsiteY7" fmla="*/ 1888029 h 1922172"/>
                <a:gd name="connsiteX8" fmla="*/ 730094 w 1153041"/>
                <a:gd name="connsiteY8" fmla="*/ 1312935 h 1922172"/>
                <a:gd name="connsiteX9" fmla="*/ 695589 w 1153041"/>
                <a:gd name="connsiteY9" fmla="*/ 755093 h 1922172"/>
                <a:gd name="connsiteX10" fmla="*/ 1138411 w 1153041"/>
                <a:gd name="connsiteY10" fmla="*/ 364029 h 1922172"/>
                <a:gd name="connsiteX11" fmla="*/ 1000389 w 1153041"/>
                <a:gd name="connsiteY11" fmla="*/ 185750 h 192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3041" h="1922172">
                  <a:moveTo>
                    <a:pt x="1000389" y="185750"/>
                  </a:moveTo>
                  <a:cubicBezTo>
                    <a:pt x="901664" y="126323"/>
                    <a:pt x="707090" y="-36620"/>
                    <a:pt x="546064" y="7470"/>
                  </a:cubicBezTo>
                  <a:cubicBezTo>
                    <a:pt x="385038" y="51560"/>
                    <a:pt x="90781" y="211629"/>
                    <a:pt x="34230" y="450293"/>
                  </a:cubicBezTo>
                  <a:cubicBezTo>
                    <a:pt x="-22321" y="688957"/>
                    <a:pt x="209634" y="1227629"/>
                    <a:pt x="206759" y="1439455"/>
                  </a:cubicBezTo>
                  <a:cubicBezTo>
                    <a:pt x="203884" y="1651281"/>
                    <a:pt x="16977" y="1721252"/>
                    <a:pt x="16977" y="1721252"/>
                  </a:cubicBezTo>
                  <a:cubicBezTo>
                    <a:pt x="-14653" y="1769177"/>
                    <a:pt x="5475" y="1706874"/>
                    <a:pt x="16977" y="1727002"/>
                  </a:cubicBezTo>
                  <a:cubicBezTo>
                    <a:pt x="28479" y="1747130"/>
                    <a:pt x="7393" y="1815183"/>
                    <a:pt x="85989" y="1842021"/>
                  </a:cubicBezTo>
                  <a:cubicBezTo>
                    <a:pt x="164585" y="1868859"/>
                    <a:pt x="381204" y="1976210"/>
                    <a:pt x="488555" y="1888029"/>
                  </a:cubicBezTo>
                  <a:cubicBezTo>
                    <a:pt x="595906" y="1799848"/>
                    <a:pt x="695588" y="1501758"/>
                    <a:pt x="730094" y="1312935"/>
                  </a:cubicBezTo>
                  <a:cubicBezTo>
                    <a:pt x="764600" y="1124112"/>
                    <a:pt x="627536" y="913244"/>
                    <a:pt x="695589" y="755093"/>
                  </a:cubicBezTo>
                  <a:cubicBezTo>
                    <a:pt x="763642" y="596942"/>
                    <a:pt x="1087611" y="457961"/>
                    <a:pt x="1138411" y="364029"/>
                  </a:cubicBezTo>
                  <a:cubicBezTo>
                    <a:pt x="1189211" y="270097"/>
                    <a:pt x="1099114" y="245177"/>
                    <a:pt x="1000389" y="185750"/>
                  </a:cubicBezTo>
                  <a:close/>
                </a:path>
              </a:pathLst>
            </a:custGeom>
            <a:solidFill>
              <a:srgbClr val="F57B17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46" name="Formă liberă: formă 45">
              <a:extLst>
                <a:ext uri="{FF2B5EF4-FFF2-40B4-BE49-F238E27FC236}">
                  <a16:creationId xmlns:a16="http://schemas.microsoft.com/office/drawing/2014/main" id="{E2397411-4624-45F9-969F-6C7DE4A38068}"/>
                </a:ext>
              </a:extLst>
            </p:cNvPr>
            <p:cNvSpPr/>
            <p:nvPr/>
          </p:nvSpPr>
          <p:spPr>
            <a:xfrm>
              <a:off x="7620463" y="1799332"/>
              <a:ext cx="459496" cy="537437"/>
            </a:xfrm>
            <a:custGeom>
              <a:avLst/>
              <a:gdLst>
                <a:gd name="connsiteX0" fmla="*/ 61 w 628357"/>
                <a:gd name="connsiteY0" fmla="*/ 27677 h 700954"/>
                <a:gd name="connsiteX1" fmla="*/ 195593 w 628357"/>
                <a:gd name="connsiteY1" fmla="*/ 27677 h 700954"/>
                <a:gd name="connsiteX2" fmla="*/ 540650 w 628357"/>
                <a:gd name="connsiteY2" fmla="*/ 246213 h 700954"/>
                <a:gd name="connsiteX3" fmla="*/ 626914 w 628357"/>
                <a:gd name="connsiteY3" fmla="*/ 315224 h 700954"/>
                <a:gd name="connsiteX4" fmla="*/ 494642 w 628357"/>
                <a:gd name="connsiteY4" fmla="*/ 487752 h 700954"/>
                <a:gd name="connsiteX5" fmla="*/ 178340 w 628357"/>
                <a:gd name="connsiteY5" fmla="*/ 700537 h 700954"/>
                <a:gd name="connsiteX6" fmla="*/ 207095 w 628357"/>
                <a:gd name="connsiteY6" fmla="*/ 430243 h 700954"/>
                <a:gd name="connsiteX7" fmla="*/ 17314 w 628357"/>
                <a:gd name="connsiteY7" fmla="*/ 424492 h 700954"/>
                <a:gd name="connsiteX8" fmla="*/ 172589 w 628357"/>
                <a:gd name="connsiteY8" fmla="*/ 251964 h 700954"/>
                <a:gd name="connsiteX9" fmla="*/ 61 w 628357"/>
                <a:gd name="connsiteY9" fmla="*/ 27677 h 70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357" h="700954">
                  <a:moveTo>
                    <a:pt x="61" y="27677"/>
                  </a:moveTo>
                  <a:cubicBezTo>
                    <a:pt x="3895" y="-9704"/>
                    <a:pt x="105495" y="-8746"/>
                    <a:pt x="195593" y="27677"/>
                  </a:cubicBezTo>
                  <a:cubicBezTo>
                    <a:pt x="285691" y="64100"/>
                    <a:pt x="468763" y="198289"/>
                    <a:pt x="540650" y="246213"/>
                  </a:cubicBezTo>
                  <a:cubicBezTo>
                    <a:pt x="612537" y="294138"/>
                    <a:pt x="634582" y="274968"/>
                    <a:pt x="626914" y="315224"/>
                  </a:cubicBezTo>
                  <a:cubicBezTo>
                    <a:pt x="619246" y="355481"/>
                    <a:pt x="569404" y="423533"/>
                    <a:pt x="494642" y="487752"/>
                  </a:cubicBezTo>
                  <a:cubicBezTo>
                    <a:pt x="419880" y="551971"/>
                    <a:pt x="226265" y="710122"/>
                    <a:pt x="178340" y="700537"/>
                  </a:cubicBezTo>
                  <a:cubicBezTo>
                    <a:pt x="130416" y="690952"/>
                    <a:pt x="233933" y="476251"/>
                    <a:pt x="207095" y="430243"/>
                  </a:cubicBezTo>
                  <a:cubicBezTo>
                    <a:pt x="180257" y="384236"/>
                    <a:pt x="23065" y="454205"/>
                    <a:pt x="17314" y="424492"/>
                  </a:cubicBezTo>
                  <a:cubicBezTo>
                    <a:pt x="11563" y="394779"/>
                    <a:pt x="171631" y="315224"/>
                    <a:pt x="172589" y="251964"/>
                  </a:cubicBezTo>
                  <a:cubicBezTo>
                    <a:pt x="173547" y="188704"/>
                    <a:pt x="-3773" y="65058"/>
                    <a:pt x="61" y="2767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sp>
        <p:nvSpPr>
          <p:cNvPr id="63" name="Dreptunghi 62">
            <a:extLst>
              <a:ext uri="{FF2B5EF4-FFF2-40B4-BE49-F238E27FC236}">
                <a16:creationId xmlns:a16="http://schemas.microsoft.com/office/drawing/2014/main" id="{4A614F8D-448C-458F-9C76-FA54BEF93E2C}"/>
              </a:ext>
            </a:extLst>
          </p:cNvPr>
          <p:cNvSpPr/>
          <p:nvPr/>
        </p:nvSpPr>
        <p:spPr>
          <a:xfrm>
            <a:off x="615283" y="126900"/>
            <a:ext cx="25410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o vulpe. </a:t>
            </a:r>
          </a:p>
        </p:txBody>
      </p:sp>
    </p:spTree>
    <p:extLst>
      <p:ext uri="{BB962C8B-B14F-4D97-AF65-F5344CB8AC3E}">
        <p14:creationId xmlns:p14="http://schemas.microsoft.com/office/powerpoint/2010/main" val="2894015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upare 60">
            <a:extLst>
              <a:ext uri="{FF2B5EF4-FFF2-40B4-BE49-F238E27FC236}">
                <a16:creationId xmlns:a16="http://schemas.microsoft.com/office/drawing/2014/main" id="{E33E5FFC-37B1-4FAC-B305-81EA494A24E7}"/>
              </a:ext>
            </a:extLst>
          </p:cNvPr>
          <p:cNvGrpSpPr/>
          <p:nvPr/>
        </p:nvGrpSpPr>
        <p:grpSpPr>
          <a:xfrm>
            <a:off x="588960" y="2269756"/>
            <a:ext cx="2410728" cy="2055040"/>
            <a:chOff x="3683408" y="1967063"/>
            <a:chExt cx="2717996" cy="2008442"/>
          </a:xfrm>
        </p:grpSpPr>
        <p:grpSp>
          <p:nvGrpSpPr>
            <p:cNvPr id="59" name="Grupare 58">
              <a:extLst>
                <a:ext uri="{FF2B5EF4-FFF2-40B4-BE49-F238E27FC236}">
                  <a16:creationId xmlns:a16="http://schemas.microsoft.com/office/drawing/2014/main" id="{0230D840-02D4-4862-BB3F-D0C62B58CDA8}"/>
                </a:ext>
              </a:extLst>
            </p:cNvPr>
            <p:cNvGrpSpPr/>
            <p:nvPr/>
          </p:nvGrpSpPr>
          <p:grpSpPr>
            <a:xfrm>
              <a:off x="3683408" y="1967063"/>
              <a:ext cx="2717996" cy="2008442"/>
              <a:chOff x="3540533" y="2605238"/>
              <a:chExt cx="2717996" cy="2008442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E58F5446-9850-43CC-BA40-FF0188F7E7BD}"/>
                  </a:ext>
                </a:extLst>
              </p:cNvPr>
              <p:cNvSpPr/>
              <p:nvPr/>
            </p:nvSpPr>
            <p:spPr>
              <a:xfrm>
                <a:off x="4310506" y="2826060"/>
                <a:ext cx="1605178" cy="11426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grpSp>
            <p:nvGrpSpPr>
              <p:cNvPr id="14" name="Grupare 13">
                <a:extLst>
                  <a:ext uri="{FF2B5EF4-FFF2-40B4-BE49-F238E27FC236}">
                    <a16:creationId xmlns:a16="http://schemas.microsoft.com/office/drawing/2014/main" id="{D8009685-8563-4997-ADF7-957D4CA752B7}"/>
                  </a:ext>
                </a:extLst>
              </p:cNvPr>
              <p:cNvGrpSpPr/>
              <p:nvPr/>
            </p:nvGrpSpPr>
            <p:grpSpPr>
              <a:xfrm>
                <a:off x="3726399" y="2762815"/>
                <a:ext cx="948849" cy="1061097"/>
                <a:chOff x="983696" y="1375578"/>
                <a:chExt cx="762001" cy="875966"/>
              </a:xfrm>
            </p:grpSpPr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880EF40B-9078-40BE-B53B-A91217DD6BFD}"/>
                    </a:ext>
                  </a:extLst>
                </p:cNvPr>
                <p:cNvSpPr/>
                <p:nvPr/>
              </p:nvSpPr>
              <p:spPr>
                <a:xfrm rot="5400000">
                  <a:off x="926714" y="1432560"/>
                  <a:ext cx="875966" cy="76200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/>
                </a:p>
              </p:txBody>
            </p:sp>
            <p:sp>
              <p:nvSpPr>
                <p:cNvPr id="7" name="Formă liberă: formă 6">
                  <a:extLst>
                    <a:ext uri="{FF2B5EF4-FFF2-40B4-BE49-F238E27FC236}">
                      <a16:creationId xmlns:a16="http://schemas.microsoft.com/office/drawing/2014/main" id="{3960B16C-B857-4D27-A167-802176FA0E32}"/>
                    </a:ext>
                  </a:extLst>
                </p:cNvPr>
                <p:cNvSpPr/>
                <p:nvPr/>
              </p:nvSpPr>
              <p:spPr>
                <a:xfrm>
                  <a:off x="1063601" y="1947284"/>
                  <a:ext cx="652629" cy="304260"/>
                </a:xfrm>
                <a:custGeom>
                  <a:avLst/>
                  <a:gdLst>
                    <a:gd name="connsiteX0" fmla="*/ 1053 w 626981"/>
                    <a:gd name="connsiteY0" fmla="*/ 105147 h 304260"/>
                    <a:gd name="connsiteX1" fmla="*/ 231641 w 626981"/>
                    <a:gd name="connsiteY1" fmla="*/ 1780 h 304260"/>
                    <a:gd name="connsiteX2" fmla="*/ 533791 w 626981"/>
                    <a:gd name="connsiteY2" fmla="*/ 41536 h 304260"/>
                    <a:gd name="connsiteX3" fmla="*/ 589450 w 626981"/>
                    <a:gd name="connsiteY3" fmla="*/ 65390 h 304260"/>
                    <a:gd name="connsiteX4" fmla="*/ 621255 w 626981"/>
                    <a:gd name="connsiteY4" fmla="*/ 65390 h 304260"/>
                    <a:gd name="connsiteX5" fmla="*/ 470180 w 626981"/>
                    <a:gd name="connsiteY5" fmla="*/ 248270 h 304260"/>
                    <a:gd name="connsiteX6" fmla="*/ 303203 w 626981"/>
                    <a:gd name="connsiteY6" fmla="*/ 303929 h 304260"/>
                    <a:gd name="connsiteX7" fmla="*/ 152128 w 626981"/>
                    <a:gd name="connsiteY7" fmla="*/ 264173 h 304260"/>
                    <a:gd name="connsiteX8" fmla="*/ 1053 w 626981"/>
                    <a:gd name="connsiteY8" fmla="*/ 105147 h 3042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26981" h="304260">
                      <a:moveTo>
                        <a:pt x="1053" y="105147"/>
                      </a:moveTo>
                      <a:cubicBezTo>
                        <a:pt x="14305" y="61415"/>
                        <a:pt x="142851" y="12382"/>
                        <a:pt x="231641" y="1780"/>
                      </a:cubicBezTo>
                      <a:cubicBezTo>
                        <a:pt x="320431" y="-8822"/>
                        <a:pt x="474156" y="30934"/>
                        <a:pt x="533791" y="41536"/>
                      </a:cubicBezTo>
                      <a:cubicBezTo>
                        <a:pt x="593426" y="52138"/>
                        <a:pt x="589450" y="65390"/>
                        <a:pt x="589450" y="65390"/>
                      </a:cubicBezTo>
                      <a:cubicBezTo>
                        <a:pt x="604027" y="69366"/>
                        <a:pt x="641133" y="34910"/>
                        <a:pt x="621255" y="65390"/>
                      </a:cubicBezTo>
                      <a:cubicBezTo>
                        <a:pt x="601377" y="95870"/>
                        <a:pt x="523189" y="208514"/>
                        <a:pt x="470180" y="248270"/>
                      </a:cubicBezTo>
                      <a:cubicBezTo>
                        <a:pt x="417171" y="288027"/>
                        <a:pt x="356212" y="301279"/>
                        <a:pt x="303203" y="303929"/>
                      </a:cubicBezTo>
                      <a:cubicBezTo>
                        <a:pt x="250194" y="306579"/>
                        <a:pt x="201161" y="293328"/>
                        <a:pt x="152128" y="264173"/>
                      </a:cubicBezTo>
                      <a:cubicBezTo>
                        <a:pt x="103095" y="235018"/>
                        <a:pt x="-12199" y="148879"/>
                        <a:pt x="1053" y="105147"/>
                      </a:cubicBez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/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2209244-9541-4A22-9BB0-317C3F731DE8}"/>
                  </a:ext>
                </a:extLst>
              </p:cNvPr>
              <p:cNvSpPr/>
              <p:nvPr/>
            </p:nvSpPr>
            <p:spPr>
              <a:xfrm>
                <a:off x="5201753" y="2982181"/>
                <a:ext cx="345225" cy="26645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853E35B6-6985-415E-8485-6A28273DF90A}"/>
                  </a:ext>
                </a:extLst>
              </p:cNvPr>
              <p:cNvSpPr/>
              <p:nvPr/>
            </p:nvSpPr>
            <p:spPr>
              <a:xfrm>
                <a:off x="4729604" y="3406337"/>
                <a:ext cx="503897" cy="33349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grpSp>
            <p:nvGrpSpPr>
              <p:cNvPr id="13" name="Grupare 12">
                <a:extLst>
                  <a:ext uri="{FF2B5EF4-FFF2-40B4-BE49-F238E27FC236}">
                    <a16:creationId xmlns:a16="http://schemas.microsoft.com/office/drawing/2014/main" id="{329201EF-FB87-4A85-858A-45BC2CDF28D7}"/>
                  </a:ext>
                </a:extLst>
              </p:cNvPr>
              <p:cNvGrpSpPr/>
              <p:nvPr/>
            </p:nvGrpSpPr>
            <p:grpSpPr>
              <a:xfrm>
                <a:off x="4867141" y="3210831"/>
                <a:ext cx="1391388" cy="1402849"/>
                <a:chOff x="3609982" y="3004372"/>
                <a:chExt cx="1391388" cy="1402849"/>
              </a:xfrm>
            </p:grpSpPr>
            <p:sp>
              <p:nvSpPr>
                <p:cNvPr id="10" name="Arc 9">
                  <a:extLst>
                    <a:ext uri="{FF2B5EF4-FFF2-40B4-BE49-F238E27FC236}">
                      <a16:creationId xmlns:a16="http://schemas.microsoft.com/office/drawing/2014/main" id="{22E981C8-611C-43DA-BB6E-AC50C91F1E69}"/>
                    </a:ext>
                  </a:extLst>
                </p:cNvPr>
                <p:cNvSpPr/>
                <p:nvPr/>
              </p:nvSpPr>
              <p:spPr>
                <a:xfrm rot="1920253">
                  <a:off x="3609982" y="3004372"/>
                  <a:ext cx="1359673" cy="1294075"/>
                </a:xfrm>
                <a:prstGeom prst="arc">
                  <a:avLst>
                    <a:gd name="adj1" fmla="val 16200000"/>
                    <a:gd name="adj2" fmla="val 20769448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  <p:sp>
              <p:nvSpPr>
                <p:cNvPr id="11" name="Arc 10">
                  <a:extLst>
                    <a:ext uri="{FF2B5EF4-FFF2-40B4-BE49-F238E27FC236}">
                      <a16:creationId xmlns:a16="http://schemas.microsoft.com/office/drawing/2014/main" id="{21369FB4-6881-4585-83A1-093EAF47DA71}"/>
                    </a:ext>
                  </a:extLst>
                </p:cNvPr>
                <p:cNvSpPr/>
                <p:nvPr/>
              </p:nvSpPr>
              <p:spPr>
                <a:xfrm rot="2221616">
                  <a:off x="3621578" y="3092431"/>
                  <a:ext cx="1306528" cy="1314790"/>
                </a:xfrm>
                <a:prstGeom prst="arc">
                  <a:avLst>
                    <a:gd name="adj1" fmla="val 16200000"/>
                    <a:gd name="adj2" fmla="val 19486544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  <p:sp>
              <p:nvSpPr>
                <p:cNvPr id="12" name="Formă liberă: formă 11">
                  <a:extLst>
                    <a:ext uri="{FF2B5EF4-FFF2-40B4-BE49-F238E27FC236}">
                      <a16:creationId xmlns:a16="http://schemas.microsoft.com/office/drawing/2014/main" id="{D1EA1FC9-2BD3-4031-8314-895CA1C521D2}"/>
                    </a:ext>
                  </a:extLst>
                </p:cNvPr>
                <p:cNvSpPr/>
                <p:nvPr/>
              </p:nvSpPr>
              <p:spPr>
                <a:xfrm>
                  <a:off x="4877947" y="3749826"/>
                  <a:ext cx="123423" cy="167158"/>
                </a:xfrm>
                <a:custGeom>
                  <a:avLst/>
                  <a:gdLst>
                    <a:gd name="connsiteX0" fmla="*/ 4154 w 268590"/>
                    <a:gd name="connsiteY0" fmla="*/ 261364 h 301301"/>
                    <a:gd name="connsiteX1" fmla="*/ 35959 w 268590"/>
                    <a:gd name="connsiteY1" fmla="*/ 14873 h 301301"/>
                    <a:gd name="connsiteX2" fmla="*/ 242693 w 268590"/>
                    <a:gd name="connsiteY2" fmla="*/ 54630 h 301301"/>
                    <a:gd name="connsiteX3" fmla="*/ 258595 w 268590"/>
                    <a:gd name="connsiteY3" fmla="*/ 277266 h 301301"/>
                    <a:gd name="connsiteX4" fmla="*/ 179082 w 268590"/>
                    <a:gd name="connsiteY4" fmla="*/ 189802 h 301301"/>
                    <a:gd name="connsiteX5" fmla="*/ 123423 w 268590"/>
                    <a:gd name="connsiteY5" fmla="*/ 301120 h 301301"/>
                    <a:gd name="connsiteX6" fmla="*/ 83667 w 268590"/>
                    <a:gd name="connsiteY6" fmla="*/ 157997 h 301301"/>
                    <a:gd name="connsiteX7" fmla="*/ 4154 w 268590"/>
                    <a:gd name="connsiteY7" fmla="*/ 261364 h 301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8590" h="301301">
                      <a:moveTo>
                        <a:pt x="4154" y="261364"/>
                      </a:moveTo>
                      <a:cubicBezTo>
                        <a:pt x="-3797" y="237510"/>
                        <a:pt x="-3797" y="49329"/>
                        <a:pt x="35959" y="14873"/>
                      </a:cubicBezTo>
                      <a:cubicBezTo>
                        <a:pt x="75715" y="-19583"/>
                        <a:pt x="205587" y="10898"/>
                        <a:pt x="242693" y="54630"/>
                      </a:cubicBezTo>
                      <a:cubicBezTo>
                        <a:pt x="279799" y="98362"/>
                        <a:pt x="269197" y="254737"/>
                        <a:pt x="258595" y="277266"/>
                      </a:cubicBezTo>
                      <a:cubicBezTo>
                        <a:pt x="247993" y="299795"/>
                        <a:pt x="201610" y="185826"/>
                        <a:pt x="179082" y="189802"/>
                      </a:cubicBezTo>
                      <a:cubicBezTo>
                        <a:pt x="156554" y="193778"/>
                        <a:pt x="139326" y="306421"/>
                        <a:pt x="123423" y="301120"/>
                      </a:cubicBezTo>
                      <a:cubicBezTo>
                        <a:pt x="107520" y="295819"/>
                        <a:pt x="99570" y="167273"/>
                        <a:pt x="83667" y="157997"/>
                      </a:cubicBezTo>
                      <a:cubicBezTo>
                        <a:pt x="67764" y="148721"/>
                        <a:pt x="12105" y="285218"/>
                        <a:pt x="4154" y="261364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/>
                </a:p>
              </p:txBody>
            </p:sp>
          </p:grpSp>
          <p:grpSp>
            <p:nvGrpSpPr>
              <p:cNvPr id="30" name="Grupare 29">
                <a:extLst>
                  <a:ext uri="{FF2B5EF4-FFF2-40B4-BE49-F238E27FC236}">
                    <a16:creationId xmlns:a16="http://schemas.microsoft.com/office/drawing/2014/main" id="{FC208D25-47A3-4760-AD37-9ACFB87F9911}"/>
                  </a:ext>
                </a:extLst>
              </p:cNvPr>
              <p:cNvGrpSpPr/>
              <p:nvPr/>
            </p:nvGrpSpPr>
            <p:grpSpPr>
              <a:xfrm>
                <a:off x="5551461" y="3807509"/>
                <a:ext cx="137776" cy="539674"/>
                <a:chOff x="3598495" y="4552673"/>
                <a:chExt cx="179368" cy="550785"/>
              </a:xfrm>
            </p:grpSpPr>
            <p:sp>
              <p:nvSpPr>
                <p:cNvPr id="31" name="Schemă logică: terminator 30">
                  <a:extLst>
                    <a:ext uri="{FF2B5EF4-FFF2-40B4-BE49-F238E27FC236}">
                      <a16:creationId xmlns:a16="http://schemas.microsoft.com/office/drawing/2014/main" id="{820FB193-3ABA-49C2-B0C6-E999F3BE752C}"/>
                    </a:ext>
                  </a:extLst>
                </p:cNvPr>
                <p:cNvSpPr/>
                <p:nvPr/>
              </p:nvSpPr>
              <p:spPr>
                <a:xfrm rot="5559067">
                  <a:off x="3412786" y="4738382"/>
                  <a:ext cx="550785" cy="179368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03349D60-9640-4782-82B4-5BD7605F0B0C}"/>
                    </a:ext>
                  </a:extLst>
                </p:cNvPr>
                <p:cNvSpPr/>
                <p:nvPr/>
              </p:nvSpPr>
              <p:spPr>
                <a:xfrm>
                  <a:off x="3601411" y="4948420"/>
                  <a:ext cx="147363" cy="1418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</p:grp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A18DB50-28F8-4787-936A-CEA44FFDD34F}"/>
                  </a:ext>
                </a:extLst>
              </p:cNvPr>
              <p:cNvSpPr/>
              <p:nvPr/>
            </p:nvSpPr>
            <p:spPr>
              <a:xfrm rot="5178888">
                <a:off x="4030424" y="3603075"/>
                <a:ext cx="95416" cy="6957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94E28C78-8A27-4A9C-B622-FB3B6506455B}"/>
                  </a:ext>
                </a:extLst>
              </p:cNvPr>
              <p:cNvSpPr/>
              <p:nvPr/>
            </p:nvSpPr>
            <p:spPr>
              <a:xfrm rot="5400000">
                <a:off x="4270839" y="3603075"/>
                <a:ext cx="95416" cy="6957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BF380A32-F75D-41DC-9AFA-129CCDD8E1F8}"/>
                  </a:ext>
                </a:extLst>
              </p:cNvPr>
              <p:cNvSpPr/>
              <p:nvPr/>
            </p:nvSpPr>
            <p:spPr>
              <a:xfrm rot="5400000">
                <a:off x="4412402" y="3138082"/>
                <a:ext cx="95416" cy="6957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D10F73D-4CE0-4950-8FAE-F73A6E6AC7D9}"/>
                  </a:ext>
                </a:extLst>
              </p:cNvPr>
              <p:cNvSpPr/>
              <p:nvPr/>
            </p:nvSpPr>
            <p:spPr>
              <a:xfrm rot="5400000">
                <a:off x="3901142" y="3135123"/>
                <a:ext cx="95416" cy="6957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39" name="Formă liberă: formă 38">
                <a:extLst>
                  <a:ext uri="{FF2B5EF4-FFF2-40B4-BE49-F238E27FC236}">
                    <a16:creationId xmlns:a16="http://schemas.microsoft.com/office/drawing/2014/main" id="{EBF9B4A9-1B7A-4E47-8F7C-1E54A46A7091}"/>
                  </a:ext>
                </a:extLst>
              </p:cNvPr>
              <p:cNvSpPr/>
              <p:nvPr/>
            </p:nvSpPr>
            <p:spPr>
              <a:xfrm>
                <a:off x="4336439" y="2605238"/>
                <a:ext cx="165960" cy="317570"/>
              </a:xfrm>
              <a:custGeom>
                <a:avLst/>
                <a:gdLst>
                  <a:gd name="connsiteX0" fmla="*/ 28352 w 290955"/>
                  <a:gd name="connsiteY0" fmla="*/ 318068 h 442865"/>
                  <a:gd name="connsiteX1" fmla="*/ 171475 w 290955"/>
                  <a:gd name="connsiteY1" fmla="*/ 55675 h 442865"/>
                  <a:gd name="connsiteX2" fmla="*/ 290745 w 290955"/>
                  <a:gd name="connsiteY2" fmla="*/ 31821 h 442865"/>
                  <a:gd name="connsiteX3" fmla="*/ 195329 w 290955"/>
                  <a:gd name="connsiteY3" fmla="*/ 421435 h 442865"/>
                  <a:gd name="connsiteX4" fmla="*/ 12449 w 290955"/>
                  <a:gd name="connsiteY4" fmla="*/ 381678 h 442865"/>
                  <a:gd name="connsiteX5" fmla="*/ 28352 w 290955"/>
                  <a:gd name="connsiteY5" fmla="*/ 318068 h 442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0955" h="442865">
                    <a:moveTo>
                      <a:pt x="28352" y="318068"/>
                    </a:moveTo>
                    <a:cubicBezTo>
                      <a:pt x="54856" y="263734"/>
                      <a:pt x="127743" y="103383"/>
                      <a:pt x="171475" y="55675"/>
                    </a:cubicBezTo>
                    <a:cubicBezTo>
                      <a:pt x="215207" y="7967"/>
                      <a:pt x="286769" y="-29139"/>
                      <a:pt x="290745" y="31821"/>
                    </a:cubicBezTo>
                    <a:cubicBezTo>
                      <a:pt x="294721" y="92781"/>
                      <a:pt x="241712" y="363126"/>
                      <a:pt x="195329" y="421435"/>
                    </a:cubicBezTo>
                    <a:cubicBezTo>
                      <a:pt x="148946" y="479745"/>
                      <a:pt x="36303" y="402881"/>
                      <a:pt x="12449" y="381678"/>
                    </a:cubicBezTo>
                    <a:cubicBezTo>
                      <a:pt x="-11405" y="360475"/>
                      <a:pt x="1848" y="372402"/>
                      <a:pt x="28352" y="31806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40" name="Formă liberă: formă 39">
                <a:extLst>
                  <a:ext uri="{FF2B5EF4-FFF2-40B4-BE49-F238E27FC236}">
                    <a16:creationId xmlns:a16="http://schemas.microsoft.com/office/drawing/2014/main" id="{12B0B7F8-F09D-4168-A198-AE36EBC13F82}"/>
                  </a:ext>
                </a:extLst>
              </p:cNvPr>
              <p:cNvSpPr/>
              <p:nvPr/>
            </p:nvSpPr>
            <p:spPr>
              <a:xfrm rot="19722041">
                <a:off x="3902148" y="2628066"/>
                <a:ext cx="179357" cy="326525"/>
              </a:xfrm>
              <a:custGeom>
                <a:avLst/>
                <a:gdLst>
                  <a:gd name="connsiteX0" fmla="*/ 28352 w 290955"/>
                  <a:gd name="connsiteY0" fmla="*/ 318068 h 442865"/>
                  <a:gd name="connsiteX1" fmla="*/ 171475 w 290955"/>
                  <a:gd name="connsiteY1" fmla="*/ 55675 h 442865"/>
                  <a:gd name="connsiteX2" fmla="*/ 290745 w 290955"/>
                  <a:gd name="connsiteY2" fmla="*/ 31821 h 442865"/>
                  <a:gd name="connsiteX3" fmla="*/ 195329 w 290955"/>
                  <a:gd name="connsiteY3" fmla="*/ 421435 h 442865"/>
                  <a:gd name="connsiteX4" fmla="*/ 12449 w 290955"/>
                  <a:gd name="connsiteY4" fmla="*/ 381678 h 442865"/>
                  <a:gd name="connsiteX5" fmla="*/ 28352 w 290955"/>
                  <a:gd name="connsiteY5" fmla="*/ 318068 h 442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0955" h="442865">
                    <a:moveTo>
                      <a:pt x="28352" y="318068"/>
                    </a:moveTo>
                    <a:cubicBezTo>
                      <a:pt x="54856" y="263734"/>
                      <a:pt x="127743" y="103383"/>
                      <a:pt x="171475" y="55675"/>
                    </a:cubicBezTo>
                    <a:cubicBezTo>
                      <a:pt x="215207" y="7967"/>
                      <a:pt x="286769" y="-29139"/>
                      <a:pt x="290745" y="31821"/>
                    </a:cubicBezTo>
                    <a:cubicBezTo>
                      <a:pt x="294721" y="92781"/>
                      <a:pt x="241712" y="363126"/>
                      <a:pt x="195329" y="421435"/>
                    </a:cubicBezTo>
                    <a:cubicBezTo>
                      <a:pt x="148946" y="479745"/>
                      <a:pt x="36303" y="402881"/>
                      <a:pt x="12449" y="381678"/>
                    </a:cubicBezTo>
                    <a:cubicBezTo>
                      <a:pt x="-11405" y="360475"/>
                      <a:pt x="1848" y="372402"/>
                      <a:pt x="28352" y="31806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41" name="Formă liberă: formă 40">
                <a:extLst>
                  <a:ext uri="{FF2B5EF4-FFF2-40B4-BE49-F238E27FC236}">
                    <a16:creationId xmlns:a16="http://schemas.microsoft.com/office/drawing/2014/main" id="{83B4A80F-8ACC-4ECA-8E93-A84D430AD820}"/>
                  </a:ext>
                </a:extLst>
              </p:cNvPr>
              <p:cNvSpPr/>
              <p:nvPr/>
            </p:nvSpPr>
            <p:spPr>
              <a:xfrm rot="586141">
                <a:off x="4570684" y="2786421"/>
                <a:ext cx="304369" cy="305378"/>
              </a:xfrm>
              <a:custGeom>
                <a:avLst/>
                <a:gdLst>
                  <a:gd name="connsiteX0" fmla="*/ 507 w 304369"/>
                  <a:gd name="connsiteY0" fmla="*/ 209869 h 305378"/>
                  <a:gd name="connsiteX1" fmla="*/ 103874 w 304369"/>
                  <a:gd name="connsiteY1" fmla="*/ 42892 h 305378"/>
                  <a:gd name="connsiteX2" fmla="*/ 294705 w 304369"/>
                  <a:gd name="connsiteY2" fmla="*/ 11086 h 305378"/>
                  <a:gd name="connsiteX3" fmla="*/ 254949 w 304369"/>
                  <a:gd name="connsiteY3" fmla="*/ 201918 h 305378"/>
                  <a:gd name="connsiteX4" fmla="*/ 72069 w 304369"/>
                  <a:gd name="connsiteY4" fmla="*/ 305285 h 305378"/>
                  <a:gd name="connsiteX5" fmla="*/ 507 w 304369"/>
                  <a:gd name="connsiteY5" fmla="*/ 209869 h 305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369" h="305378">
                    <a:moveTo>
                      <a:pt x="507" y="209869"/>
                    </a:moveTo>
                    <a:cubicBezTo>
                      <a:pt x="5808" y="166137"/>
                      <a:pt x="54841" y="76023"/>
                      <a:pt x="103874" y="42892"/>
                    </a:cubicBezTo>
                    <a:cubicBezTo>
                      <a:pt x="152907" y="9761"/>
                      <a:pt x="269526" y="-15418"/>
                      <a:pt x="294705" y="11086"/>
                    </a:cubicBezTo>
                    <a:cubicBezTo>
                      <a:pt x="319884" y="37590"/>
                      <a:pt x="292055" y="152885"/>
                      <a:pt x="254949" y="201918"/>
                    </a:cubicBezTo>
                    <a:cubicBezTo>
                      <a:pt x="217843" y="250951"/>
                      <a:pt x="111826" y="302635"/>
                      <a:pt x="72069" y="305285"/>
                    </a:cubicBezTo>
                    <a:cubicBezTo>
                      <a:pt x="32313" y="307935"/>
                      <a:pt x="-4794" y="253601"/>
                      <a:pt x="507" y="20986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42" name="Formă liberă: formă 41">
                <a:extLst>
                  <a:ext uri="{FF2B5EF4-FFF2-40B4-BE49-F238E27FC236}">
                    <a16:creationId xmlns:a16="http://schemas.microsoft.com/office/drawing/2014/main" id="{D33EB755-2342-47A0-BCAD-973FCF3ABA8D}"/>
                  </a:ext>
                </a:extLst>
              </p:cNvPr>
              <p:cNvSpPr/>
              <p:nvPr/>
            </p:nvSpPr>
            <p:spPr>
              <a:xfrm rot="15644902">
                <a:off x="3580903" y="2760217"/>
                <a:ext cx="304369" cy="305378"/>
              </a:xfrm>
              <a:custGeom>
                <a:avLst/>
                <a:gdLst>
                  <a:gd name="connsiteX0" fmla="*/ 507 w 304369"/>
                  <a:gd name="connsiteY0" fmla="*/ 209869 h 305378"/>
                  <a:gd name="connsiteX1" fmla="*/ 103874 w 304369"/>
                  <a:gd name="connsiteY1" fmla="*/ 42892 h 305378"/>
                  <a:gd name="connsiteX2" fmla="*/ 294705 w 304369"/>
                  <a:gd name="connsiteY2" fmla="*/ 11086 h 305378"/>
                  <a:gd name="connsiteX3" fmla="*/ 254949 w 304369"/>
                  <a:gd name="connsiteY3" fmla="*/ 201918 h 305378"/>
                  <a:gd name="connsiteX4" fmla="*/ 72069 w 304369"/>
                  <a:gd name="connsiteY4" fmla="*/ 305285 h 305378"/>
                  <a:gd name="connsiteX5" fmla="*/ 507 w 304369"/>
                  <a:gd name="connsiteY5" fmla="*/ 209869 h 305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369" h="305378">
                    <a:moveTo>
                      <a:pt x="507" y="209869"/>
                    </a:moveTo>
                    <a:cubicBezTo>
                      <a:pt x="5808" y="166137"/>
                      <a:pt x="54841" y="76023"/>
                      <a:pt x="103874" y="42892"/>
                    </a:cubicBezTo>
                    <a:cubicBezTo>
                      <a:pt x="152907" y="9761"/>
                      <a:pt x="269526" y="-15418"/>
                      <a:pt x="294705" y="11086"/>
                    </a:cubicBezTo>
                    <a:cubicBezTo>
                      <a:pt x="319884" y="37590"/>
                      <a:pt x="292055" y="152885"/>
                      <a:pt x="254949" y="201918"/>
                    </a:cubicBezTo>
                    <a:cubicBezTo>
                      <a:pt x="217843" y="250951"/>
                      <a:pt x="111826" y="302635"/>
                      <a:pt x="72069" y="305285"/>
                    </a:cubicBezTo>
                    <a:cubicBezTo>
                      <a:pt x="32313" y="307935"/>
                      <a:pt x="-4794" y="253601"/>
                      <a:pt x="507" y="20986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43" name="Formă liberă: formă 42">
                <a:extLst>
                  <a:ext uri="{FF2B5EF4-FFF2-40B4-BE49-F238E27FC236}">
                    <a16:creationId xmlns:a16="http://schemas.microsoft.com/office/drawing/2014/main" id="{4CA0CDFE-9593-4B8E-9516-9E397EE42EE3}"/>
                  </a:ext>
                </a:extLst>
              </p:cNvPr>
              <p:cNvSpPr/>
              <p:nvPr/>
            </p:nvSpPr>
            <p:spPr>
              <a:xfrm>
                <a:off x="3540533" y="2763515"/>
                <a:ext cx="348832" cy="264357"/>
              </a:xfrm>
              <a:custGeom>
                <a:avLst/>
                <a:gdLst>
                  <a:gd name="connsiteX0" fmla="*/ 2380 w 348832"/>
                  <a:gd name="connsiteY0" fmla="*/ 24256 h 264357"/>
                  <a:gd name="connsiteX1" fmla="*/ 201163 w 348832"/>
                  <a:gd name="connsiteY1" fmla="*/ 8354 h 264357"/>
                  <a:gd name="connsiteX2" fmla="*/ 344286 w 348832"/>
                  <a:gd name="connsiteY2" fmla="*/ 159428 h 264357"/>
                  <a:gd name="connsiteX3" fmla="*/ 304530 w 348832"/>
                  <a:gd name="connsiteY3" fmla="*/ 262795 h 264357"/>
                  <a:gd name="connsiteX4" fmla="*/ 217066 w 348832"/>
                  <a:gd name="connsiteY4" fmla="*/ 79915 h 264357"/>
                  <a:gd name="connsiteX5" fmla="*/ 97796 w 348832"/>
                  <a:gd name="connsiteY5" fmla="*/ 64013 h 264357"/>
                  <a:gd name="connsiteX6" fmla="*/ 2380 w 348832"/>
                  <a:gd name="connsiteY6" fmla="*/ 24256 h 264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8832" h="264357">
                    <a:moveTo>
                      <a:pt x="2380" y="24256"/>
                    </a:moveTo>
                    <a:cubicBezTo>
                      <a:pt x="19608" y="14979"/>
                      <a:pt x="144179" y="-14175"/>
                      <a:pt x="201163" y="8354"/>
                    </a:cubicBezTo>
                    <a:cubicBezTo>
                      <a:pt x="258147" y="30883"/>
                      <a:pt x="327058" y="117021"/>
                      <a:pt x="344286" y="159428"/>
                    </a:cubicBezTo>
                    <a:cubicBezTo>
                      <a:pt x="361514" y="201835"/>
                      <a:pt x="325733" y="276047"/>
                      <a:pt x="304530" y="262795"/>
                    </a:cubicBezTo>
                    <a:cubicBezTo>
                      <a:pt x="283327" y="249543"/>
                      <a:pt x="251522" y="113045"/>
                      <a:pt x="217066" y="79915"/>
                    </a:cubicBezTo>
                    <a:cubicBezTo>
                      <a:pt x="182610" y="46785"/>
                      <a:pt x="129601" y="69314"/>
                      <a:pt x="97796" y="64013"/>
                    </a:cubicBezTo>
                    <a:cubicBezTo>
                      <a:pt x="65991" y="58712"/>
                      <a:pt x="-14848" y="33533"/>
                      <a:pt x="2380" y="2425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44" name="Formă liberă: formă 43">
                <a:extLst>
                  <a:ext uri="{FF2B5EF4-FFF2-40B4-BE49-F238E27FC236}">
                    <a16:creationId xmlns:a16="http://schemas.microsoft.com/office/drawing/2014/main" id="{1946567F-4162-4622-BC5F-7FFA251FFFD6}"/>
                  </a:ext>
                </a:extLst>
              </p:cNvPr>
              <p:cNvSpPr/>
              <p:nvPr/>
            </p:nvSpPr>
            <p:spPr>
              <a:xfrm flipH="1">
                <a:off x="4555518" y="2788701"/>
                <a:ext cx="343376" cy="264357"/>
              </a:xfrm>
              <a:custGeom>
                <a:avLst/>
                <a:gdLst>
                  <a:gd name="connsiteX0" fmla="*/ 2380 w 348832"/>
                  <a:gd name="connsiteY0" fmla="*/ 24256 h 264357"/>
                  <a:gd name="connsiteX1" fmla="*/ 201163 w 348832"/>
                  <a:gd name="connsiteY1" fmla="*/ 8354 h 264357"/>
                  <a:gd name="connsiteX2" fmla="*/ 344286 w 348832"/>
                  <a:gd name="connsiteY2" fmla="*/ 159428 h 264357"/>
                  <a:gd name="connsiteX3" fmla="*/ 304530 w 348832"/>
                  <a:gd name="connsiteY3" fmla="*/ 262795 h 264357"/>
                  <a:gd name="connsiteX4" fmla="*/ 217066 w 348832"/>
                  <a:gd name="connsiteY4" fmla="*/ 79915 h 264357"/>
                  <a:gd name="connsiteX5" fmla="*/ 97796 w 348832"/>
                  <a:gd name="connsiteY5" fmla="*/ 64013 h 264357"/>
                  <a:gd name="connsiteX6" fmla="*/ 2380 w 348832"/>
                  <a:gd name="connsiteY6" fmla="*/ 24256 h 264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8832" h="264357">
                    <a:moveTo>
                      <a:pt x="2380" y="24256"/>
                    </a:moveTo>
                    <a:cubicBezTo>
                      <a:pt x="19608" y="14979"/>
                      <a:pt x="144179" y="-14175"/>
                      <a:pt x="201163" y="8354"/>
                    </a:cubicBezTo>
                    <a:cubicBezTo>
                      <a:pt x="258147" y="30883"/>
                      <a:pt x="327058" y="117021"/>
                      <a:pt x="344286" y="159428"/>
                    </a:cubicBezTo>
                    <a:cubicBezTo>
                      <a:pt x="361514" y="201835"/>
                      <a:pt x="325733" y="276047"/>
                      <a:pt x="304530" y="262795"/>
                    </a:cubicBezTo>
                    <a:cubicBezTo>
                      <a:pt x="283327" y="249543"/>
                      <a:pt x="251522" y="113045"/>
                      <a:pt x="217066" y="79915"/>
                    </a:cubicBezTo>
                    <a:cubicBezTo>
                      <a:pt x="182610" y="46785"/>
                      <a:pt x="129601" y="69314"/>
                      <a:pt x="97796" y="64013"/>
                    </a:cubicBezTo>
                    <a:cubicBezTo>
                      <a:pt x="65991" y="58712"/>
                      <a:pt x="-14848" y="33533"/>
                      <a:pt x="2380" y="2425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grpSp>
            <p:nvGrpSpPr>
              <p:cNvPr id="47" name="Grupare 46">
                <a:extLst>
                  <a:ext uri="{FF2B5EF4-FFF2-40B4-BE49-F238E27FC236}">
                    <a16:creationId xmlns:a16="http://schemas.microsoft.com/office/drawing/2014/main" id="{382C514C-435F-4F52-A119-AB7A29575469}"/>
                  </a:ext>
                </a:extLst>
              </p:cNvPr>
              <p:cNvGrpSpPr/>
              <p:nvPr/>
            </p:nvGrpSpPr>
            <p:grpSpPr>
              <a:xfrm>
                <a:off x="5389868" y="3816359"/>
                <a:ext cx="142516" cy="539674"/>
                <a:chOff x="3634273" y="4524763"/>
                <a:chExt cx="185538" cy="550785"/>
              </a:xfrm>
            </p:grpSpPr>
            <p:sp>
              <p:nvSpPr>
                <p:cNvPr id="48" name="Schemă logică: terminator 47">
                  <a:extLst>
                    <a:ext uri="{FF2B5EF4-FFF2-40B4-BE49-F238E27FC236}">
                      <a16:creationId xmlns:a16="http://schemas.microsoft.com/office/drawing/2014/main" id="{562CE4CD-E0FE-4BA4-BAC3-8ACABD8F22BA}"/>
                    </a:ext>
                  </a:extLst>
                </p:cNvPr>
                <p:cNvSpPr/>
                <p:nvPr/>
              </p:nvSpPr>
              <p:spPr>
                <a:xfrm rot="5559067">
                  <a:off x="3454735" y="4710472"/>
                  <a:ext cx="550785" cy="179367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CEC8BFA5-E085-43E8-8DD7-289B277E2802}"/>
                    </a:ext>
                  </a:extLst>
                </p:cNvPr>
                <p:cNvSpPr/>
                <p:nvPr/>
              </p:nvSpPr>
              <p:spPr>
                <a:xfrm>
                  <a:off x="3634273" y="4919840"/>
                  <a:ext cx="147363" cy="1418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</p:grpSp>
          <p:grpSp>
            <p:nvGrpSpPr>
              <p:cNvPr id="50" name="Grupare 49">
                <a:extLst>
                  <a:ext uri="{FF2B5EF4-FFF2-40B4-BE49-F238E27FC236}">
                    <a16:creationId xmlns:a16="http://schemas.microsoft.com/office/drawing/2014/main" id="{FE1D75FE-55AC-4C3F-94E4-31309A1FD998}"/>
                  </a:ext>
                </a:extLst>
              </p:cNvPr>
              <p:cNvGrpSpPr/>
              <p:nvPr/>
            </p:nvGrpSpPr>
            <p:grpSpPr>
              <a:xfrm>
                <a:off x="4720600" y="3828126"/>
                <a:ext cx="137776" cy="539674"/>
                <a:chOff x="3481134" y="4516200"/>
                <a:chExt cx="179367" cy="550785"/>
              </a:xfrm>
            </p:grpSpPr>
            <p:sp>
              <p:nvSpPr>
                <p:cNvPr id="51" name="Schemă logică: terminator 50">
                  <a:extLst>
                    <a:ext uri="{FF2B5EF4-FFF2-40B4-BE49-F238E27FC236}">
                      <a16:creationId xmlns:a16="http://schemas.microsoft.com/office/drawing/2014/main" id="{B183F992-D6D8-4663-BB98-18AC4AD8EBA0}"/>
                    </a:ext>
                  </a:extLst>
                </p:cNvPr>
                <p:cNvSpPr/>
                <p:nvPr/>
              </p:nvSpPr>
              <p:spPr>
                <a:xfrm rot="5559067">
                  <a:off x="3295425" y="4701909"/>
                  <a:ext cx="550785" cy="179367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74C44847-A19D-400C-8A3E-365459CF445E}"/>
                    </a:ext>
                  </a:extLst>
                </p:cNvPr>
                <p:cNvSpPr/>
                <p:nvPr/>
              </p:nvSpPr>
              <p:spPr>
                <a:xfrm>
                  <a:off x="3486201" y="4906481"/>
                  <a:ext cx="147363" cy="1418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</p:grpSp>
          <p:grpSp>
            <p:nvGrpSpPr>
              <p:cNvPr id="53" name="Grupare 52">
                <a:extLst>
                  <a:ext uri="{FF2B5EF4-FFF2-40B4-BE49-F238E27FC236}">
                    <a16:creationId xmlns:a16="http://schemas.microsoft.com/office/drawing/2014/main" id="{A269FF6A-7EEA-448B-B19D-53B3F9425054}"/>
                  </a:ext>
                </a:extLst>
              </p:cNvPr>
              <p:cNvGrpSpPr/>
              <p:nvPr/>
            </p:nvGrpSpPr>
            <p:grpSpPr>
              <a:xfrm>
                <a:off x="4566640" y="3816351"/>
                <a:ext cx="137776" cy="539673"/>
                <a:chOff x="3539550" y="4504191"/>
                <a:chExt cx="179367" cy="550785"/>
              </a:xfrm>
            </p:grpSpPr>
            <p:sp>
              <p:nvSpPr>
                <p:cNvPr id="54" name="Schemă logică: terminator 53">
                  <a:extLst>
                    <a:ext uri="{FF2B5EF4-FFF2-40B4-BE49-F238E27FC236}">
                      <a16:creationId xmlns:a16="http://schemas.microsoft.com/office/drawing/2014/main" id="{2040C959-1622-4602-B6BC-7AB2482F501A}"/>
                    </a:ext>
                  </a:extLst>
                </p:cNvPr>
                <p:cNvSpPr/>
                <p:nvPr/>
              </p:nvSpPr>
              <p:spPr>
                <a:xfrm rot="5559067">
                  <a:off x="3353841" y="4689900"/>
                  <a:ext cx="550785" cy="179367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175F0CA2-6F81-46B8-8379-962CF1A83DBA}"/>
                    </a:ext>
                  </a:extLst>
                </p:cNvPr>
                <p:cNvSpPr/>
                <p:nvPr/>
              </p:nvSpPr>
              <p:spPr>
                <a:xfrm>
                  <a:off x="3545929" y="4890915"/>
                  <a:ext cx="147363" cy="1418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o-RO" dirty="0"/>
                </a:p>
              </p:txBody>
            </p:sp>
          </p:grpSp>
          <p:sp>
            <p:nvSpPr>
              <p:cNvPr id="58" name="Formă liberă: formă 57">
                <a:extLst>
                  <a:ext uri="{FF2B5EF4-FFF2-40B4-BE49-F238E27FC236}">
                    <a16:creationId xmlns:a16="http://schemas.microsoft.com/office/drawing/2014/main" id="{C2CF9CE2-86EA-41CF-8208-CB97A2110408}"/>
                  </a:ext>
                </a:extLst>
              </p:cNvPr>
              <p:cNvSpPr/>
              <p:nvPr/>
            </p:nvSpPr>
            <p:spPr>
              <a:xfrm rot="21420386">
                <a:off x="5093759" y="3950612"/>
                <a:ext cx="263788" cy="148300"/>
              </a:xfrm>
              <a:custGeom>
                <a:avLst/>
                <a:gdLst>
                  <a:gd name="connsiteX0" fmla="*/ 15760 w 263788"/>
                  <a:gd name="connsiteY0" fmla="*/ 8061 h 148300"/>
                  <a:gd name="connsiteX1" fmla="*/ 25285 w 263788"/>
                  <a:gd name="connsiteY1" fmla="*/ 79499 h 148300"/>
                  <a:gd name="connsiteX2" fmla="*/ 58622 w 263788"/>
                  <a:gd name="connsiteY2" fmla="*/ 103311 h 148300"/>
                  <a:gd name="connsiteX3" fmla="*/ 58622 w 263788"/>
                  <a:gd name="connsiteY3" fmla="*/ 141411 h 148300"/>
                  <a:gd name="connsiteX4" fmla="*/ 77672 w 263788"/>
                  <a:gd name="connsiteY4" fmla="*/ 141411 h 148300"/>
                  <a:gd name="connsiteX5" fmla="*/ 82435 w 263788"/>
                  <a:gd name="connsiteY5" fmla="*/ 103311 h 148300"/>
                  <a:gd name="connsiteX6" fmla="*/ 120535 w 263788"/>
                  <a:gd name="connsiteY6" fmla="*/ 103311 h 148300"/>
                  <a:gd name="connsiteX7" fmla="*/ 115772 w 263788"/>
                  <a:gd name="connsiteY7" fmla="*/ 141411 h 148300"/>
                  <a:gd name="connsiteX8" fmla="*/ 139585 w 263788"/>
                  <a:gd name="connsiteY8" fmla="*/ 146174 h 148300"/>
                  <a:gd name="connsiteX9" fmla="*/ 144347 w 263788"/>
                  <a:gd name="connsiteY9" fmla="*/ 117599 h 148300"/>
                  <a:gd name="connsiteX10" fmla="*/ 149110 w 263788"/>
                  <a:gd name="connsiteY10" fmla="*/ 103311 h 148300"/>
                  <a:gd name="connsiteX11" fmla="*/ 163397 w 263788"/>
                  <a:gd name="connsiteY11" fmla="*/ 103311 h 148300"/>
                  <a:gd name="connsiteX12" fmla="*/ 168160 w 263788"/>
                  <a:gd name="connsiteY12" fmla="*/ 141411 h 148300"/>
                  <a:gd name="connsiteX13" fmla="*/ 196735 w 263788"/>
                  <a:gd name="connsiteY13" fmla="*/ 141411 h 148300"/>
                  <a:gd name="connsiteX14" fmla="*/ 191972 w 263788"/>
                  <a:gd name="connsiteY14" fmla="*/ 93786 h 148300"/>
                  <a:gd name="connsiteX15" fmla="*/ 244360 w 263788"/>
                  <a:gd name="connsiteY15" fmla="*/ 74736 h 148300"/>
                  <a:gd name="connsiteX16" fmla="*/ 249122 w 263788"/>
                  <a:gd name="connsiteY16" fmla="*/ 8061 h 148300"/>
                  <a:gd name="connsiteX17" fmla="*/ 15760 w 263788"/>
                  <a:gd name="connsiteY17" fmla="*/ 8061 h 14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63788" h="148300">
                    <a:moveTo>
                      <a:pt x="15760" y="8061"/>
                    </a:moveTo>
                    <a:cubicBezTo>
                      <a:pt x="-21546" y="19967"/>
                      <a:pt x="18141" y="63624"/>
                      <a:pt x="25285" y="79499"/>
                    </a:cubicBezTo>
                    <a:cubicBezTo>
                      <a:pt x="32429" y="95374"/>
                      <a:pt x="53066" y="92992"/>
                      <a:pt x="58622" y="103311"/>
                    </a:cubicBezTo>
                    <a:cubicBezTo>
                      <a:pt x="64178" y="113630"/>
                      <a:pt x="58622" y="141411"/>
                      <a:pt x="58622" y="141411"/>
                    </a:cubicBezTo>
                    <a:cubicBezTo>
                      <a:pt x="61797" y="147761"/>
                      <a:pt x="73703" y="147761"/>
                      <a:pt x="77672" y="141411"/>
                    </a:cubicBezTo>
                    <a:cubicBezTo>
                      <a:pt x="81641" y="135061"/>
                      <a:pt x="75291" y="109661"/>
                      <a:pt x="82435" y="103311"/>
                    </a:cubicBezTo>
                    <a:cubicBezTo>
                      <a:pt x="89579" y="96961"/>
                      <a:pt x="114979" y="96961"/>
                      <a:pt x="120535" y="103311"/>
                    </a:cubicBezTo>
                    <a:cubicBezTo>
                      <a:pt x="126091" y="109661"/>
                      <a:pt x="112597" y="134267"/>
                      <a:pt x="115772" y="141411"/>
                    </a:cubicBezTo>
                    <a:cubicBezTo>
                      <a:pt x="118947" y="148555"/>
                      <a:pt x="134823" y="150143"/>
                      <a:pt x="139585" y="146174"/>
                    </a:cubicBezTo>
                    <a:cubicBezTo>
                      <a:pt x="144347" y="142205"/>
                      <a:pt x="144347" y="117599"/>
                      <a:pt x="144347" y="117599"/>
                    </a:cubicBezTo>
                    <a:cubicBezTo>
                      <a:pt x="145935" y="110455"/>
                      <a:pt x="149110" y="103311"/>
                      <a:pt x="149110" y="103311"/>
                    </a:cubicBezTo>
                    <a:cubicBezTo>
                      <a:pt x="152285" y="100930"/>
                      <a:pt x="160222" y="96961"/>
                      <a:pt x="163397" y="103311"/>
                    </a:cubicBezTo>
                    <a:cubicBezTo>
                      <a:pt x="166572" y="109661"/>
                      <a:pt x="162604" y="135061"/>
                      <a:pt x="168160" y="141411"/>
                    </a:cubicBezTo>
                    <a:cubicBezTo>
                      <a:pt x="173716" y="147761"/>
                      <a:pt x="192766" y="149348"/>
                      <a:pt x="196735" y="141411"/>
                    </a:cubicBezTo>
                    <a:cubicBezTo>
                      <a:pt x="200704" y="133474"/>
                      <a:pt x="184035" y="104899"/>
                      <a:pt x="191972" y="93786"/>
                    </a:cubicBezTo>
                    <a:cubicBezTo>
                      <a:pt x="199910" y="82674"/>
                      <a:pt x="234835" y="89023"/>
                      <a:pt x="244360" y="74736"/>
                    </a:cubicBezTo>
                    <a:cubicBezTo>
                      <a:pt x="253885" y="60449"/>
                      <a:pt x="280078" y="17586"/>
                      <a:pt x="249122" y="8061"/>
                    </a:cubicBezTo>
                    <a:cubicBezTo>
                      <a:pt x="218166" y="-1464"/>
                      <a:pt x="53066" y="-3845"/>
                      <a:pt x="15760" y="8061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73EB992-828F-43B2-BB19-38397183FC3D}"/>
                </a:ext>
              </a:extLst>
            </p:cNvPr>
            <p:cNvSpPr/>
            <p:nvPr/>
          </p:nvSpPr>
          <p:spPr>
            <a:xfrm>
              <a:off x="5696576" y="2793900"/>
              <a:ext cx="252641" cy="1779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17006756-351A-4A19-A505-01F533CB84DE}"/>
              </a:ext>
            </a:extLst>
          </p:cNvPr>
          <p:cNvSpPr/>
          <p:nvPr/>
        </p:nvSpPr>
        <p:spPr>
          <a:xfrm>
            <a:off x="6273699" y="536516"/>
            <a:ext cx="2009837" cy="15063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grpSp>
        <p:nvGrpSpPr>
          <p:cNvPr id="64" name="Grupare 63">
            <a:extLst>
              <a:ext uri="{FF2B5EF4-FFF2-40B4-BE49-F238E27FC236}">
                <a16:creationId xmlns:a16="http://schemas.microsoft.com/office/drawing/2014/main" id="{46B2F92A-237E-4DCA-8976-BAFB764FC5A7}"/>
              </a:ext>
            </a:extLst>
          </p:cNvPr>
          <p:cNvGrpSpPr/>
          <p:nvPr/>
        </p:nvGrpSpPr>
        <p:grpSpPr>
          <a:xfrm>
            <a:off x="7031243" y="2810723"/>
            <a:ext cx="1742151" cy="1849425"/>
            <a:chOff x="3609982" y="3004372"/>
            <a:chExt cx="1391388" cy="1402849"/>
          </a:xfrm>
        </p:grpSpPr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B4A79FBE-BA97-4C4C-9FFA-521845535956}"/>
                </a:ext>
              </a:extLst>
            </p:cNvPr>
            <p:cNvSpPr/>
            <p:nvPr/>
          </p:nvSpPr>
          <p:spPr>
            <a:xfrm rot="1920253">
              <a:off x="3609982" y="3004372"/>
              <a:ext cx="1359673" cy="1294075"/>
            </a:xfrm>
            <a:prstGeom prst="arc">
              <a:avLst>
                <a:gd name="adj1" fmla="val 16200000"/>
                <a:gd name="adj2" fmla="val 2076944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B0EB64F6-8D15-48C8-A19F-F7F662B090DD}"/>
                </a:ext>
              </a:extLst>
            </p:cNvPr>
            <p:cNvSpPr/>
            <p:nvPr/>
          </p:nvSpPr>
          <p:spPr>
            <a:xfrm rot="2221616">
              <a:off x="3621578" y="3092431"/>
              <a:ext cx="1306528" cy="1314790"/>
            </a:xfrm>
            <a:prstGeom prst="arc">
              <a:avLst>
                <a:gd name="adj1" fmla="val 16200000"/>
                <a:gd name="adj2" fmla="val 1948654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90" name="Formă liberă: formă 89">
              <a:extLst>
                <a:ext uri="{FF2B5EF4-FFF2-40B4-BE49-F238E27FC236}">
                  <a16:creationId xmlns:a16="http://schemas.microsoft.com/office/drawing/2014/main" id="{67C53D20-B782-4EC9-8396-AAF3C2F5C337}"/>
                </a:ext>
              </a:extLst>
            </p:cNvPr>
            <p:cNvSpPr/>
            <p:nvPr/>
          </p:nvSpPr>
          <p:spPr>
            <a:xfrm>
              <a:off x="4877947" y="3749826"/>
              <a:ext cx="123423" cy="167158"/>
            </a:xfrm>
            <a:custGeom>
              <a:avLst/>
              <a:gdLst>
                <a:gd name="connsiteX0" fmla="*/ 4154 w 268590"/>
                <a:gd name="connsiteY0" fmla="*/ 261364 h 301301"/>
                <a:gd name="connsiteX1" fmla="*/ 35959 w 268590"/>
                <a:gd name="connsiteY1" fmla="*/ 14873 h 301301"/>
                <a:gd name="connsiteX2" fmla="*/ 242693 w 268590"/>
                <a:gd name="connsiteY2" fmla="*/ 54630 h 301301"/>
                <a:gd name="connsiteX3" fmla="*/ 258595 w 268590"/>
                <a:gd name="connsiteY3" fmla="*/ 277266 h 301301"/>
                <a:gd name="connsiteX4" fmla="*/ 179082 w 268590"/>
                <a:gd name="connsiteY4" fmla="*/ 189802 h 301301"/>
                <a:gd name="connsiteX5" fmla="*/ 123423 w 268590"/>
                <a:gd name="connsiteY5" fmla="*/ 301120 h 301301"/>
                <a:gd name="connsiteX6" fmla="*/ 83667 w 268590"/>
                <a:gd name="connsiteY6" fmla="*/ 157997 h 301301"/>
                <a:gd name="connsiteX7" fmla="*/ 4154 w 268590"/>
                <a:gd name="connsiteY7" fmla="*/ 261364 h 30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590" h="301301">
                  <a:moveTo>
                    <a:pt x="4154" y="261364"/>
                  </a:moveTo>
                  <a:cubicBezTo>
                    <a:pt x="-3797" y="237510"/>
                    <a:pt x="-3797" y="49329"/>
                    <a:pt x="35959" y="14873"/>
                  </a:cubicBezTo>
                  <a:cubicBezTo>
                    <a:pt x="75715" y="-19583"/>
                    <a:pt x="205587" y="10898"/>
                    <a:pt x="242693" y="54630"/>
                  </a:cubicBezTo>
                  <a:cubicBezTo>
                    <a:pt x="279799" y="98362"/>
                    <a:pt x="269197" y="254737"/>
                    <a:pt x="258595" y="277266"/>
                  </a:cubicBezTo>
                  <a:cubicBezTo>
                    <a:pt x="247993" y="299795"/>
                    <a:pt x="201610" y="185826"/>
                    <a:pt x="179082" y="189802"/>
                  </a:cubicBezTo>
                  <a:cubicBezTo>
                    <a:pt x="156554" y="193778"/>
                    <a:pt x="139326" y="306421"/>
                    <a:pt x="123423" y="301120"/>
                  </a:cubicBezTo>
                  <a:cubicBezTo>
                    <a:pt x="107520" y="295819"/>
                    <a:pt x="99570" y="167273"/>
                    <a:pt x="83667" y="157997"/>
                  </a:cubicBezTo>
                  <a:cubicBezTo>
                    <a:pt x="67764" y="148721"/>
                    <a:pt x="12105" y="285218"/>
                    <a:pt x="4154" y="261364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6" name="Grupare 5">
            <a:extLst>
              <a:ext uri="{FF2B5EF4-FFF2-40B4-BE49-F238E27FC236}">
                <a16:creationId xmlns:a16="http://schemas.microsoft.com/office/drawing/2014/main" id="{F287F795-8302-4BD1-835B-3B09855FC2CD}"/>
              </a:ext>
            </a:extLst>
          </p:cNvPr>
          <p:cNvGrpSpPr/>
          <p:nvPr/>
        </p:nvGrpSpPr>
        <p:grpSpPr>
          <a:xfrm>
            <a:off x="4197993" y="1096819"/>
            <a:ext cx="1188050" cy="1398882"/>
            <a:chOff x="2100605" y="3943129"/>
            <a:chExt cx="1188050" cy="1398882"/>
          </a:xfrm>
        </p:grpSpPr>
        <p:grpSp>
          <p:nvGrpSpPr>
            <p:cNvPr id="57" name="Grupare 56">
              <a:extLst>
                <a:ext uri="{FF2B5EF4-FFF2-40B4-BE49-F238E27FC236}">
                  <a16:creationId xmlns:a16="http://schemas.microsoft.com/office/drawing/2014/main" id="{ED8BA57B-5AE7-4210-9B1A-7EE7A8848E33}"/>
                </a:ext>
              </a:extLst>
            </p:cNvPr>
            <p:cNvGrpSpPr/>
            <p:nvPr/>
          </p:nvGrpSpPr>
          <p:grpSpPr>
            <a:xfrm>
              <a:off x="2100605" y="3943129"/>
              <a:ext cx="1188050" cy="1398882"/>
              <a:chOff x="983696" y="1375578"/>
              <a:chExt cx="762001" cy="875966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124D269A-258C-467B-907C-9EE33922B989}"/>
                  </a:ext>
                </a:extLst>
              </p:cNvPr>
              <p:cNvSpPr/>
              <p:nvPr/>
            </p:nvSpPr>
            <p:spPr>
              <a:xfrm rot="5400000">
                <a:off x="926714" y="1432560"/>
                <a:ext cx="875966" cy="76200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92" name="Formă liberă: formă 91">
                <a:extLst>
                  <a:ext uri="{FF2B5EF4-FFF2-40B4-BE49-F238E27FC236}">
                    <a16:creationId xmlns:a16="http://schemas.microsoft.com/office/drawing/2014/main" id="{9B8099EC-DE63-439D-9B84-EA47D35B822F}"/>
                  </a:ext>
                </a:extLst>
              </p:cNvPr>
              <p:cNvSpPr/>
              <p:nvPr/>
            </p:nvSpPr>
            <p:spPr>
              <a:xfrm>
                <a:off x="1063601" y="1947284"/>
                <a:ext cx="652629" cy="304260"/>
              </a:xfrm>
              <a:custGeom>
                <a:avLst/>
                <a:gdLst>
                  <a:gd name="connsiteX0" fmla="*/ 1053 w 626981"/>
                  <a:gd name="connsiteY0" fmla="*/ 105147 h 304260"/>
                  <a:gd name="connsiteX1" fmla="*/ 231641 w 626981"/>
                  <a:gd name="connsiteY1" fmla="*/ 1780 h 304260"/>
                  <a:gd name="connsiteX2" fmla="*/ 533791 w 626981"/>
                  <a:gd name="connsiteY2" fmla="*/ 41536 h 304260"/>
                  <a:gd name="connsiteX3" fmla="*/ 589450 w 626981"/>
                  <a:gd name="connsiteY3" fmla="*/ 65390 h 304260"/>
                  <a:gd name="connsiteX4" fmla="*/ 621255 w 626981"/>
                  <a:gd name="connsiteY4" fmla="*/ 65390 h 304260"/>
                  <a:gd name="connsiteX5" fmla="*/ 470180 w 626981"/>
                  <a:gd name="connsiteY5" fmla="*/ 248270 h 304260"/>
                  <a:gd name="connsiteX6" fmla="*/ 303203 w 626981"/>
                  <a:gd name="connsiteY6" fmla="*/ 303929 h 304260"/>
                  <a:gd name="connsiteX7" fmla="*/ 152128 w 626981"/>
                  <a:gd name="connsiteY7" fmla="*/ 264173 h 304260"/>
                  <a:gd name="connsiteX8" fmla="*/ 1053 w 626981"/>
                  <a:gd name="connsiteY8" fmla="*/ 105147 h 304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6981" h="304260">
                    <a:moveTo>
                      <a:pt x="1053" y="105147"/>
                    </a:moveTo>
                    <a:cubicBezTo>
                      <a:pt x="14305" y="61415"/>
                      <a:pt x="142851" y="12382"/>
                      <a:pt x="231641" y="1780"/>
                    </a:cubicBezTo>
                    <a:cubicBezTo>
                      <a:pt x="320431" y="-8822"/>
                      <a:pt x="474156" y="30934"/>
                      <a:pt x="533791" y="41536"/>
                    </a:cubicBezTo>
                    <a:cubicBezTo>
                      <a:pt x="593426" y="52138"/>
                      <a:pt x="589450" y="65390"/>
                      <a:pt x="589450" y="65390"/>
                    </a:cubicBezTo>
                    <a:cubicBezTo>
                      <a:pt x="604027" y="69366"/>
                      <a:pt x="641133" y="34910"/>
                      <a:pt x="621255" y="65390"/>
                    </a:cubicBezTo>
                    <a:cubicBezTo>
                      <a:pt x="601377" y="95870"/>
                      <a:pt x="523189" y="208514"/>
                      <a:pt x="470180" y="248270"/>
                    </a:cubicBezTo>
                    <a:cubicBezTo>
                      <a:pt x="417171" y="288027"/>
                      <a:pt x="356212" y="301279"/>
                      <a:pt x="303203" y="303929"/>
                    </a:cubicBezTo>
                    <a:cubicBezTo>
                      <a:pt x="250194" y="306579"/>
                      <a:pt x="201161" y="293328"/>
                      <a:pt x="152128" y="264173"/>
                    </a:cubicBezTo>
                    <a:cubicBezTo>
                      <a:pt x="103095" y="235018"/>
                      <a:pt x="-12199" y="148879"/>
                      <a:pt x="1053" y="105147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EB4F576-F156-4A88-96B2-E9B44DE690DB}"/>
                </a:ext>
              </a:extLst>
            </p:cNvPr>
            <p:cNvSpPr/>
            <p:nvPr/>
          </p:nvSpPr>
          <p:spPr>
            <a:xfrm rot="5178888">
              <a:off x="2503241" y="5055508"/>
              <a:ext cx="125790" cy="8711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2674C8A-AAB5-495A-890C-3151658AD9C5}"/>
                </a:ext>
              </a:extLst>
            </p:cNvPr>
            <p:cNvSpPr/>
            <p:nvPr/>
          </p:nvSpPr>
          <p:spPr>
            <a:xfrm rot="5400000">
              <a:off x="2748640" y="5052838"/>
              <a:ext cx="125790" cy="8711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15" name="Grupare 14">
            <a:extLst>
              <a:ext uri="{FF2B5EF4-FFF2-40B4-BE49-F238E27FC236}">
                <a16:creationId xmlns:a16="http://schemas.microsoft.com/office/drawing/2014/main" id="{B57F62C1-7D92-4FAF-AB1C-99656BDE66AE}"/>
              </a:ext>
            </a:extLst>
          </p:cNvPr>
          <p:cNvGrpSpPr/>
          <p:nvPr/>
        </p:nvGrpSpPr>
        <p:grpSpPr>
          <a:xfrm>
            <a:off x="4239553" y="4208869"/>
            <a:ext cx="672046" cy="133744"/>
            <a:chOff x="4528442" y="3600841"/>
            <a:chExt cx="672046" cy="133744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5DE61E4-E09C-45EA-B71E-F68693690065}"/>
                </a:ext>
              </a:extLst>
            </p:cNvPr>
            <p:cNvSpPr/>
            <p:nvPr/>
          </p:nvSpPr>
          <p:spPr>
            <a:xfrm rot="5400000">
              <a:off x="5094037" y="3628133"/>
              <a:ext cx="125790" cy="8711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2D1E08D-EDFA-4738-9363-B30B54DC2EB3}"/>
                </a:ext>
              </a:extLst>
            </p:cNvPr>
            <p:cNvSpPr/>
            <p:nvPr/>
          </p:nvSpPr>
          <p:spPr>
            <a:xfrm rot="5400000">
              <a:off x="4509104" y="3620179"/>
              <a:ext cx="125790" cy="8711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17" name="Grupare 16">
            <a:extLst>
              <a:ext uri="{FF2B5EF4-FFF2-40B4-BE49-F238E27FC236}">
                <a16:creationId xmlns:a16="http://schemas.microsoft.com/office/drawing/2014/main" id="{20403F5C-7439-42D5-A5AB-C3C0883BD618}"/>
              </a:ext>
            </a:extLst>
          </p:cNvPr>
          <p:cNvGrpSpPr/>
          <p:nvPr/>
        </p:nvGrpSpPr>
        <p:grpSpPr>
          <a:xfrm>
            <a:off x="3815216" y="5187916"/>
            <a:ext cx="752363" cy="430469"/>
            <a:chOff x="3879956" y="3449546"/>
            <a:chExt cx="752363" cy="430469"/>
          </a:xfrm>
        </p:grpSpPr>
        <p:sp>
          <p:nvSpPr>
            <p:cNvPr id="70" name="Formă liberă: formă 69">
              <a:extLst>
                <a:ext uri="{FF2B5EF4-FFF2-40B4-BE49-F238E27FC236}">
                  <a16:creationId xmlns:a16="http://schemas.microsoft.com/office/drawing/2014/main" id="{B17D04A7-AABE-44B4-9337-CBA5D99EC1FB}"/>
                </a:ext>
              </a:extLst>
            </p:cNvPr>
            <p:cNvSpPr/>
            <p:nvPr/>
          </p:nvSpPr>
          <p:spPr>
            <a:xfrm>
              <a:off x="4424521" y="3454403"/>
              <a:ext cx="207798" cy="418664"/>
            </a:xfrm>
            <a:custGeom>
              <a:avLst/>
              <a:gdLst>
                <a:gd name="connsiteX0" fmla="*/ 28352 w 290955"/>
                <a:gd name="connsiteY0" fmla="*/ 318068 h 442865"/>
                <a:gd name="connsiteX1" fmla="*/ 171475 w 290955"/>
                <a:gd name="connsiteY1" fmla="*/ 55675 h 442865"/>
                <a:gd name="connsiteX2" fmla="*/ 290745 w 290955"/>
                <a:gd name="connsiteY2" fmla="*/ 31821 h 442865"/>
                <a:gd name="connsiteX3" fmla="*/ 195329 w 290955"/>
                <a:gd name="connsiteY3" fmla="*/ 421435 h 442865"/>
                <a:gd name="connsiteX4" fmla="*/ 12449 w 290955"/>
                <a:gd name="connsiteY4" fmla="*/ 381678 h 442865"/>
                <a:gd name="connsiteX5" fmla="*/ 28352 w 290955"/>
                <a:gd name="connsiteY5" fmla="*/ 318068 h 44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955" h="442865">
                  <a:moveTo>
                    <a:pt x="28352" y="318068"/>
                  </a:moveTo>
                  <a:cubicBezTo>
                    <a:pt x="54856" y="263734"/>
                    <a:pt x="127743" y="103383"/>
                    <a:pt x="171475" y="55675"/>
                  </a:cubicBezTo>
                  <a:cubicBezTo>
                    <a:pt x="215207" y="7967"/>
                    <a:pt x="286769" y="-29139"/>
                    <a:pt x="290745" y="31821"/>
                  </a:cubicBezTo>
                  <a:cubicBezTo>
                    <a:pt x="294721" y="92781"/>
                    <a:pt x="241712" y="363126"/>
                    <a:pt x="195329" y="421435"/>
                  </a:cubicBezTo>
                  <a:cubicBezTo>
                    <a:pt x="148946" y="479745"/>
                    <a:pt x="36303" y="402881"/>
                    <a:pt x="12449" y="381678"/>
                  </a:cubicBezTo>
                  <a:cubicBezTo>
                    <a:pt x="-11405" y="360475"/>
                    <a:pt x="1848" y="372402"/>
                    <a:pt x="28352" y="318068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71" name="Formă liberă: formă 70">
              <a:extLst>
                <a:ext uri="{FF2B5EF4-FFF2-40B4-BE49-F238E27FC236}">
                  <a16:creationId xmlns:a16="http://schemas.microsoft.com/office/drawing/2014/main" id="{CF738F0F-F395-4EFA-871A-7C861D82DC2F}"/>
                </a:ext>
              </a:extLst>
            </p:cNvPr>
            <p:cNvSpPr/>
            <p:nvPr/>
          </p:nvSpPr>
          <p:spPr>
            <a:xfrm rot="19722041">
              <a:off x="3879956" y="3449546"/>
              <a:ext cx="224572" cy="430469"/>
            </a:xfrm>
            <a:custGeom>
              <a:avLst/>
              <a:gdLst>
                <a:gd name="connsiteX0" fmla="*/ 28352 w 290955"/>
                <a:gd name="connsiteY0" fmla="*/ 318068 h 442865"/>
                <a:gd name="connsiteX1" fmla="*/ 171475 w 290955"/>
                <a:gd name="connsiteY1" fmla="*/ 55675 h 442865"/>
                <a:gd name="connsiteX2" fmla="*/ 290745 w 290955"/>
                <a:gd name="connsiteY2" fmla="*/ 31821 h 442865"/>
                <a:gd name="connsiteX3" fmla="*/ 195329 w 290955"/>
                <a:gd name="connsiteY3" fmla="*/ 421435 h 442865"/>
                <a:gd name="connsiteX4" fmla="*/ 12449 w 290955"/>
                <a:gd name="connsiteY4" fmla="*/ 381678 h 442865"/>
                <a:gd name="connsiteX5" fmla="*/ 28352 w 290955"/>
                <a:gd name="connsiteY5" fmla="*/ 318068 h 44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955" h="442865">
                  <a:moveTo>
                    <a:pt x="28352" y="318068"/>
                  </a:moveTo>
                  <a:cubicBezTo>
                    <a:pt x="54856" y="263734"/>
                    <a:pt x="127743" y="103383"/>
                    <a:pt x="171475" y="55675"/>
                  </a:cubicBezTo>
                  <a:cubicBezTo>
                    <a:pt x="215207" y="7967"/>
                    <a:pt x="286769" y="-29139"/>
                    <a:pt x="290745" y="31821"/>
                  </a:cubicBezTo>
                  <a:cubicBezTo>
                    <a:pt x="294721" y="92781"/>
                    <a:pt x="241712" y="363126"/>
                    <a:pt x="195329" y="421435"/>
                  </a:cubicBezTo>
                  <a:cubicBezTo>
                    <a:pt x="148946" y="479745"/>
                    <a:pt x="36303" y="402881"/>
                    <a:pt x="12449" y="381678"/>
                  </a:cubicBezTo>
                  <a:cubicBezTo>
                    <a:pt x="-11405" y="360475"/>
                    <a:pt x="1848" y="372402"/>
                    <a:pt x="28352" y="318068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18" name="Grupare 17">
            <a:extLst>
              <a:ext uri="{FF2B5EF4-FFF2-40B4-BE49-F238E27FC236}">
                <a16:creationId xmlns:a16="http://schemas.microsoft.com/office/drawing/2014/main" id="{DBB8C049-D648-4716-B159-5C889F8A00E2}"/>
              </a:ext>
            </a:extLst>
          </p:cNvPr>
          <p:cNvGrpSpPr/>
          <p:nvPr/>
        </p:nvGrpSpPr>
        <p:grpSpPr>
          <a:xfrm>
            <a:off x="4545427" y="3043031"/>
            <a:ext cx="1386538" cy="411840"/>
            <a:chOff x="4545427" y="3043031"/>
            <a:chExt cx="1386538" cy="411840"/>
          </a:xfrm>
        </p:grpSpPr>
        <p:grpSp>
          <p:nvGrpSpPr>
            <p:cNvPr id="3" name="Grupare 2">
              <a:extLst>
                <a:ext uri="{FF2B5EF4-FFF2-40B4-BE49-F238E27FC236}">
                  <a16:creationId xmlns:a16="http://schemas.microsoft.com/office/drawing/2014/main" id="{65AEACE5-C932-4B93-8922-6A31692571C9}"/>
                </a:ext>
              </a:extLst>
            </p:cNvPr>
            <p:cNvGrpSpPr/>
            <p:nvPr/>
          </p:nvGrpSpPr>
          <p:grpSpPr>
            <a:xfrm>
              <a:off x="4545427" y="3053611"/>
              <a:ext cx="436771" cy="401260"/>
              <a:chOff x="4756647" y="2612474"/>
              <a:chExt cx="436771" cy="401260"/>
            </a:xfrm>
          </p:grpSpPr>
          <p:sp>
            <p:nvSpPr>
              <p:cNvPr id="73" name="Formă liberă: formă 72">
                <a:extLst>
                  <a:ext uri="{FF2B5EF4-FFF2-40B4-BE49-F238E27FC236}">
                    <a16:creationId xmlns:a16="http://schemas.microsoft.com/office/drawing/2014/main" id="{A9112C3D-2954-4EFF-9C40-36A9034E89AB}"/>
                  </a:ext>
                </a:extLst>
              </p:cNvPr>
              <p:cNvSpPr/>
              <p:nvPr/>
            </p:nvSpPr>
            <p:spPr>
              <a:xfrm rot="15644902">
                <a:off x="4791066" y="2621922"/>
                <a:ext cx="401260" cy="382363"/>
              </a:xfrm>
              <a:custGeom>
                <a:avLst/>
                <a:gdLst>
                  <a:gd name="connsiteX0" fmla="*/ 507 w 304369"/>
                  <a:gd name="connsiteY0" fmla="*/ 209869 h 305378"/>
                  <a:gd name="connsiteX1" fmla="*/ 103874 w 304369"/>
                  <a:gd name="connsiteY1" fmla="*/ 42892 h 305378"/>
                  <a:gd name="connsiteX2" fmla="*/ 294705 w 304369"/>
                  <a:gd name="connsiteY2" fmla="*/ 11086 h 305378"/>
                  <a:gd name="connsiteX3" fmla="*/ 254949 w 304369"/>
                  <a:gd name="connsiteY3" fmla="*/ 201918 h 305378"/>
                  <a:gd name="connsiteX4" fmla="*/ 72069 w 304369"/>
                  <a:gd name="connsiteY4" fmla="*/ 305285 h 305378"/>
                  <a:gd name="connsiteX5" fmla="*/ 507 w 304369"/>
                  <a:gd name="connsiteY5" fmla="*/ 209869 h 305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369" h="305378">
                    <a:moveTo>
                      <a:pt x="507" y="209869"/>
                    </a:moveTo>
                    <a:cubicBezTo>
                      <a:pt x="5808" y="166137"/>
                      <a:pt x="54841" y="76023"/>
                      <a:pt x="103874" y="42892"/>
                    </a:cubicBezTo>
                    <a:cubicBezTo>
                      <a:pt x="152907" y="9761"/>
                      <a:pt x="269526" y="-15418"/>
                      <a:pt x="294705" y="11086"/>
                    </a:cubicBezTo>
                    <a:cubicBezTo>
                      <a:pt x="319884" y="37590"/>
                      <a:pt x="292055" y="152885"/>
                      <a:pt x="254949" y="201918"/>
                    </a:cubicBezTo>
                    <a:cubicBezTo>
                      <a:pt x="217843" y="250951"/>
                      <a:pt x="111826" y="302635"/>
                      <a:pt x="72069" y="305285"/>
                    </a:cubicBezTo>
                    <a:cubicBezTo>
                      <a:pt x="32313" y="307935"/>
                      <a:pt x="-4794" y="253601"/>
                      <a:pt x="507" y="20986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74" name="Formă liberă: formă 73">
                <a:extLst>
                  <a:ext uri="{FF2B5EF4-FFF2-40B4-BE49-F238E27FC236}">
                    <a16:creationId xmlns:a16="http://schemas.microsoft.com/office/drawing/2014/main" id="{196034EE-4FF3-48D7-8F06-978818D19E0B}"/>
                  </a:ext>
                </a:extLst>
              </p:cNvPr>
              <p:cNvSpPr/>
              <p:nvPr/>
            </p:nvSpPr>
            <p:spPr>
              <a:xfrm>
                <a:off x="4756647" y="2624167"/>
                <a:ext cx="436771" cy="348511"/>
              </a:xfrm>
              <a:custGeom>
                <a:avLst/>
                <a:gdLst>
                  <a:gd name="connsiteX0" fmla="*/ 2380 w 348832"/>
                  <a:gd name="connsiteY0" fmla="*/ 24256 h 264357"/>
                  <a:gd name="connsiteX1" fmla="*/ 201163 w 348832"/>
                  <a:gd name="connsiteY1" fmla="*/ 8354 h 264357"/>
                  <a:gd name="connsiteX2" fmla="*/ 344286 w 348832"/>
                  <a:gd name="connsiteY2" fmla="*/ 159428 h 264357"/>
                  <a:gd name="connsiteX3" fmla="*/ 304530 w 348832"/>
                  <a:gd name="connsiteY3" fmla="*/ 262795 h 264357"/>
                  <a:gd name="connsiteX4" fmla="*/ 217066 w 348832"/>
                  <a:gd name="connsiteY4" fmla="*/ 79915 h 264357"/>
                  <a:gd name="connsiteX5" fmla="*/ 97796 w 348832"/>
                  <a:gd name="connsiteY5" fmla="*/ 64013 h 264357"/>
                  <a:gd name="connsiteX6" fmla="*/ 2380 w 348832"/>
                  <a:gd name="connsiteY6" fmla="*/ 24256 h 264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8832" h="264357">
                    <a:moveTo>
                      <a:pt x="2380" y="24256"/>
                    </a:moveTo>
                    <a:cubicBezTo>
                      <a:pt x="19608" y="14979"/>
                      <a:pt x="144179" y="-14175"/>
                      <a:pt x="201163" y="8354"/>
                    </a:cubicBezTo>
                    <a:cubicBezTo>
                      <a:pt x="258147" y="30883"/>
                      <a:pt x="327058" y="117021"/>
                      <a:pt x="344286" y="159428"/>
                    </a:cubicBezTo>
                    <a:cubicBezTo>
                      <a:pt x="361514" y="201835"/>
                      <a:pt x="325733" y="276047"/>
                      <a:pt x="304530" y="262795"/>
                    </a:cubicBezTo>
                    <a:cubicBezTo>
                      <a:pt x="283327" y="249543"/>
                      <a:pt x="251522" y="113045"/>
                      <a:pt x="217066" y="79915"/>
                    </a:cubicBezTo>
                    <a:cubicBezTo>
                      <a:pt x="182610" y="46785"/>
                      <a:pt x="129601" y="69314"/>
                      <a:pt x="97796" y="64013"/>
                    </a:cubicBezTo>
                    <a:cubicBezTo>
                      <a:pt x="65991" y="58712"/>
                      <a:pt x="-14848" y="33533"/>
                      <a:pt x="2380" y="2425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grpSp>
          <p:nvGrpSpPr>
            <p:cNvPr id="2" name="Grupare 1">
              <a:extLst>
                <a:ext uri="{FF2B5EF4-FFF2-40B4-BE49-F238E27FC236}">
                  <a16:creationId xmlns:a16="http://schemas.microsoft.com/office/drawing/2014/main" id="{AC22D584-05F6-4FAA-A520-45119A1AB6AD}"/>
                </a:ext>
              </a:extLst>
            </p:cNvPr>
            <p:cNvGrpSpPr/>
            <p:nvPr/>
          </p:nvGrpSpPr>
          <p:grpSpPr>
            <a:xfrm>
              <a:off x="5502025" y="3043031"/>
              <a:ext cx="429940" cy="402591"/>
              <a:chOff x="5637934" y="2415126"/>
              <a:chExt cx="429940" cy="402591"/>
            </a:xfrm>
          </p:grpSpPr>
          <p:sp>
            <p:nvSpPr>
              <p:cNvPr id="72" name="Formă liberă: formă 71">
                <a:extLst>
                  <a:ext uri="{FF2B5EF4-FFF2-40B4-BE49-F238E27FC236}">
                    <a16:creationId xmlns:a16="http://schemas.microsoft.com/office/drawing/2014/main" id="{D40417F6-8CCC-4F3D-B5F2-A6EE3FB1F626}"/>
                  </a:ext>
                </a:extLst>
              </p:cNvPr>
              <p:cNvSpPr/>
              <p:nvPr/>
            </p:nvSpPr>
            <p:spPr>
              <a:xfrm rot="586141">
                <a:off x="5654912" y="2415126"/>
                <a:ext cx="381099" cy="402591"/>
              </a:xfrm>
              <a:custGeom>
                <a:avLst/>
                <a:gdLst>
                  <a:gd name="connsiteX0" fmla="*/ 507 w 304369"/>
                  <a:gd name="connsiteY0" fmla="*/ 209869 h 305378"/>
                  <a:gd name="connsiteX1" fmla="*/ 103874 w 304369"/>
                  <a:gd name="connsiteY1" fmla="*/ 42892 h 305378"/>
                  <a:gd name="connsiteX2" fmla="*/ 294705 w 304369"/>
                  <a:gd name="connsiteY2" fmla="*/ 11086 h 305378"/>
                  <a:gd name="connsiteX3" fmla="*/ 254949 w 304369"/>
                  <a:gd name="connsiteY3" fmla="*/ 201918 h 305378"/>
                  <a:gd name="connsiteX4" fmla="*/ 72069 w 304369"/>
                  <a:gd name="connsiteY4" fmla="*/ 305285 h 305378"/>
                  <a:gd name="connsiteX5" fmla="*/ 507 w 304369"/>
                  <a:gd name="connsiteY5" fmla="*/ 209869 h 305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369" h="305378">
                    <a:moveTo>
                      <a:pt x="507" y="209869"/>
                    </a:moveTo>
                    <a:cubicBezTo>
                      <a:pt x="5808" y="166137"/>
                      <a:pt x="54841" y="76023"/>
                      <a:pt x="103874" y="42892"/>
                    </a:cubicBezTo>
                    <a:cubicBezTo>
                      <a:pt x="152907" y="9761"/>
                      <a:pt x="269526" y="-15418"/>
                      <a:pt x="294705" y="11086"/>
                    </a:cubicBezTo>
                    <a:cubicBezTo>
                      <a:pt x="319884" y="37590"/>
                      <a:pt x="292055" y="152885"/>
                      <a:pt x="254949" y="201918"/>
                    </a:cubicBezTo>
                    <a:cubicBezTo>
                      <a:pt x="217843" y="250951"/>
                      <a:pt x="111826" y="302635"/>
                      <a:pt x="72069" y="305285"/>
                    </a:cubicBezTo>
                    <a:cubicBezTo>
                      <a:pt x="32313" y="307935"/>
                      <a:pt x="-4794" y="253601"/>
                      <a:pt x="507" y="20986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75" name="Formă liberă: formă 74">
                <a:extLst>
                  <a:ext uri="{FF2B5EF4-FFF2-40B4-BE49-F238E27FC236}">
                    <a16:creationId xmlns:a16="http://schemas.microsoft.com/office/drawing/2014/main" id="{C3AFC73A-9B9C-4143-8CFE-392D28A1706C}"/>
                  </a:ext>
                </a:extLst>
              </p:cNvPr>
              <p:cNvSpPr/>
              <p:nvPr/>
            </p:nvSpPr>
            <p:spPr>
              <a:xfrm flipH="1">
                <a:off x="5637934" y="2425706"/>
                <a:ext cx="429940" cy="348511"/>
              </a:xfrm>
              <a:custGeom>
                <a:avLst/>
                <a:gdLst>
                  <a:gd name="connsiteX0" fmla="*/ 2380 w 348832"/>
                  <a:gd name="connsiteY0" fmla="*/ 24256 h 264357"/>
                  <a:gd name="connsiteX1" fmla="*/ 201163 w 348832"/>
                  <a:gd name="connsiteY1" fmla="*/ 8354 h 264357"/>
                  <a:gd name="connsiteX2" fmla="*/ 344286 w 348832"/>
                  <a:gd name="connsiteY2" fmla="*/ 159428 h 264357"/>
                  <a:gd name="connsiteX3" fmla="*/ 304530 w 348832"/>
                  <a:gd name="connsiteY3" fmla="*/ 262795 h 264357"/>
                  <a:gd name="connsiteX4" fmla="*/ 217066 w 348832"/>
                  <a:gd name="connsiteY4" fmla="*/ 79915 h 264357"/>
                  <a:gd name="connsiteX5" fmla="*/ 97796 w 348832"/>
                  <a:gd name="connsiteY5" fmla="*/ 64013 h 264357"/>
                  <a:gd name="connsiteX6" fmla="*/ 2380 w 348832"/>
                  <a:gd name="connsiteY6" fmla="*/ 24256 h 264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8832" h="264357">
                    <a:moveTo>
                      <a:pt x="2380" y="24256"/>
                    </a:moveTo>
                    <a:cubicBezTo>
                      <a:pt x="19608" y="14979"/>
                      <a:pt x="144179" y="-14175"/>
                      <a:pt x="201163" y="8354"/>
                    </a:cubicBezTo>
                    <a:cubicBezTo>
                      <a:pt x="258147" y="30883"/>
                      <a:pt x="327058" y="117021"/>
                      <a:pt x="344286" y="159428"/>
                    </a:cubicBezTo>
                    <a:cubicBezTo>
                      <a:pt x="361514" y="201835"/>
                      <a:pt x="325733" y="276047"/>
                      <a:pt x="304530" y="262795"/>
                    </a:cubicBezTo>
                    <a:cubicBezTo>
                      <a:pt x="283327" y="249543"/>
                      <a:pt x="251522" y="113045"/>
                      <a:pt x="217066" y="79915"/>
                    </a:cubicBezTo>
                    <a:cubicBezTo>
                      <a:pt x="182610" y="46785"/>
                      <a:pt x="129601" y="69314"/>
                      <a:pt x="97796" y="64013"/>
                    </a:cubicBezTo>
                    <a:cubicBezTo>
                      <a:pt x="65991" y="58712"/>
                      <a:pt x="-14848" y="33533"/>
                      <a:pt x="2380" y="2425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</p:grpSp>
      <p:grpSp>
        <p:nvGrpSpPr>
          <p:cNvPr id="20" name="Grupare 19">
            <a:extLst>
              <a:ext uri="{FF2B5EF4-FFF2-40B4-BE49-F238E27FC236}">
                <a16:creationId xmlns:a16="http://schemas.microsoft.com/office/drawing/2014/main" id="{F1AB2C79-3E8C-4722-8A00-86EF3E0458F7}"/>
              </a:ext>
            </a:extLst>
          </p:cNvPr>
          <p:cNvGrpSpPr/>
          <p:nvPr/>
        </p:nvGrpSpPr>
        <p:grpSpPr>
          <a:xfrm>
            <a:off x="7255352" y="5602131"/>
            <a:ext cx="362592" cy="712216"/>
            <a:chOff x="7255352" y="5602131"/>
            <a:chExt cx="362592" cy="712216"/>
          </a:xfrm>
        </p:grpSpPr>
        <p:grpSp>
          <p:nvGrpSpPr>
            <p:cNvPr id="65" name="Grupare 64">
              <a:extLst>
                <a:ext uri="{FF2B5EF4-FFF2-40B4-BE49-F238E27FC236}">
                  <a16:creationId xmlns:a16="http://schemas.microsoft.com/office/drawing/2014/main" id="{68BF68E8-2F89-430F-8450-84E9B73C1FDD}"/>
                </a:ext>
              </a:extLst>
            </p:cNvPr>
            <p:cNvGrpSpPr/>
            <p:nvPr/>
          </p:nvGrpSpPr>
          <p:grpSpPr>
            <a:xfrm>
              <a:off x="7445435" y="5602131"/>
              <a:ext cx="172509" cy="711471"/>
              <a:chOff x="3598495" y="4552673"/>
              <a:chExt cx="179368" cy="550785"/>
            </a:xfrm>
          </p:grpSpPr>
          <p:sp>
            <p:nvSpPr>
              <p:cNvPr id="86" name="Schemă logică: terminator 85">
                <a:extLst>
                  <a:ext uri="{FF2B5EF4-FFF2-40B4-BE49-F238E27FC236}">
                    <a16:creationId xmlns:a16="http://schemas.microsoft.com/office/drawing/2014/main" id="{14FBE19B-38B2-4E71-89C3-6E31618EA224}"/>
                  </a:ext>
                </a:extLst>
              </p:cNvPr>
              <p:cNvSpPr/>
              <p:nvPr/>
            </p:nvSpPr>
            <p:spPr>
              <a:xfrm rot="5559067">
                <a:off x="3412786" y="4738382"/>
                <a:ext cx="550785" cy="179368"/>
              </a:xfrm>
              <a:prstGeom prst="flowChartTermina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D383CCE3-B763-48ED-B675-9A5D724B4237}"/>
                  </a:ext>
                </a:extLst>
              </p:cNvPr>
              <p:cNvSpPr/>
              <p:nvPr/>
            </p:nvSpPr>
            <p:spPr>
              <a:xfrm>
                <a:off x="3601411" y="4948420"/>
                <a:ext cx="147363" cy="14180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76" name="Grupare 75">
              <a:extLst>
                <a:ext uri="{FF2B5EF4-FFF2-40B4-BE49-F238E27FC236}">
                  <a16:creationId xmlns:a16="http://schemas.microsoft.com/office/drawing/2014/main" id="{0ADD5B39-AA7E-4056-8251-595757000614}"/>
                </a:ext>
              </a:extLst>
            </p:cNvPr>
            <p:cNvGrpSpPr/>
            <p:nvPr/>
          </p:nvGrpSpPr>
          <p:grpSpPr>
            <a:xfrm>
              <a:off x="7255352" y="5602876"/>
              <a:ext cx="178444" cy="711471"/>
              <a:chOff x="3634273" y="4524763"/>
              <a:chExt cx="185538" cy="550785"/>
            </a:xfrm>
          </p:grpSpPr>
          <p:sp>
            <p:nvSpPr>
              <p:cNvPr id="84" name="Schemă logică: terminator 83">
                <a:extLst>
                  <a:ext uri="{FF2B5EF4-FFF2-40B4-BE49-F238E27FC236}">
                    <a16:creationId xmlns:a16="http://schemas.microsoft.com/office/drawing/2014/main" id="{C449EB0E-6A8C-481E-BC4E-31E3A7467C67}"/>
                  </a:ext>
                </a:extLst>
              </p:cNvPr>
              <p:cNvSpPr/>
              <p:nvPr/>
            </p:nvSpPr>
            <p:spPr>
              <a:xfrm rot="5559067">
                <a:off x="3454735" y="4710472"/>
                <a:ext cx="550785" cy="179367"/>
              </a:xfrm>
              <a:prstGeom prst="flowChartTermina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637168C4-B40F-42A2-AE21-BBAAA4EEB893}"/>
                  </a:ext>
                </a:extLst>
              </p:cNvPr>
              <p:cNvSpPr/>
              <p:nvPr/>
            </p:nvSpPr>
            <p:spPr>
              <a:xfrm>
                <a:off x="3634273" y="4919840"/>
                <a:ext cx="147363" cy="14180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</p:grpSp>
      <p:grpSp>
        <p:nvGrpSpPr>
          <p:cNvPr id="16" name="Grupare 15">
            <a:extLst>
              <a:ext uri="{FF2B5EF4-FFF2-40B4-BE49-F238E27FC236}">
                <a16:creationId xmlns:a16="http://schemas.microsoft.com/office/drawing/2014/main" id="{C2B5FA31-498C-4153-9CFF-603DB516DFF0}"/>
              </a:ext>
            </a:extLst>
          </p:cNvPr>
          <p:cNvGrpSpPr/>
          <p:nvPr/>
        </p:nvGrpSpPr>
        <p:grpSpPr>
          <a:xfrm>
            <a:off x="5356579" y="5297157"/>
            <a:ext cx="353820" cy="715080"/>
            <a:chOff x="5292968" y="5342010"/>
            <a:chExt cx="353820" cy="715080"/>
          </a:xfrm>
        </p:grpSpPr>
        <p:grpSp>
          <p:nvGrpSpPr>
            <p:cNvPr id="77" name="Grupare 76">
              <a:extLst>
                <a:ext uri="{FF2B5EF4-FFF2-40B4-BE49-F238E27FC236}">
                  <a16:creationId xmlns:a16="http://schemas.microsoft.com/office/drawing/2014/main" id="{45285DB2-C44B-4DCE-8420-497EA5DCDE29}"/>
                </a:ext>
              </a:extLst>
            </p:cNvPr>
            <p:cNvGrpSpPr/>
            <p:nvPr/>
          </p:nvGrpSpPr>
          <p:grpSpPr>
            <a:xfrm>
              <a:off x="5474279" y="5345619"/>
              <a:ext cx="172509" cy="711471"/>
              <a:chOff x="3481134" y="4516200"/>
              <a:chExt cx="179367" cy="550785"/>
            </a:xfrm>
          </p:grpSpPr>
          <p:sp>
            <p:nvSpPr>
              <p:cNvPr id="82" name="Schemă logică: terminator 81">
                <a:extLst>
                  <a:ext uri="{FF2B5EF4-FFF2-40B4-BE49-F238E27FC236}">
                    <a16:creationId xmlns:a16="http://schemas.microsoft.com/office/drawing/2014/main" id="{4BD4B55D-CA91-4E53-A97D-94AFBDB3B201}"/>
                  </a:ext>
                </a:extLst>
              </p:cNvPr>
              <p:cNvSpPr/>
              <p:nvPr/>
            </p:nvSpPr>
            <p:spPr>
              <a:xfrm rot="5559067">
                <a:off x="3295425" y="4701909"/>
                <a:ext cx="550785" cy="179367"/>
              </a:xfrm>
              <a:prstGeom prst="flowChartTermina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B9E0F401-4D20-41AF-B43E-3F28EA763CAD}"/>
                  </a:ext>
                </a:extLst>
              </p:cNvPr>
              <p:cNvSpPr/>
              <p:nvPr/>
            </p:nvSpPr>
            <p:spPr>
              <a:xfrm>
                <a:off x="3486201" y="4906481"/>
                <a:ext cx="147363" cy="14180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78" name="Grupare 77">
              <a:extLst>
                <a:ext uri="{FF2B5EF4-FFF2-40B4-BE49-F238E27FC236}">
                  <a16:creationId xmlns:a16="http://schemas.microsoft.com/office/drawing/2014/main" id="{4F1E28E2-0723-4B62-A274-7C0C024BAF1C}"/>
                </a:ext>
              </a:extLst>
            </p:cNvPr>
            <p:cNvGrpSpPr/>
            <p:nvPr/>
          </p:nvGrpSpPr>
          <p:grpSpPr>
            <a:xfrm>
              <a:off x="5292968" y="5342010"/>
              <a:ext cx="172509" cy="711470"/>
              <a:chOff x="3539550" y="4504191"/>
              <a:chExt cx="179367" cy="550785"/>
            </a:xfrm>
          </p:grpSpPr>
          <p:sp>
            <p:nvSpPr>
              <p:cNvPr id="80" name="Schemă logică: terminator 79">
                <a:extLst>
                  <a:ext uri="{FF2B5EF4-FFF2-40B4-BE49-F238E27FC236}">
                    <a16:creationId xmlns:a16="http://schemas.microsoft.com/office/drawing/2014/main" id="{52211A43-E3B6-4029-BBED-D3B1ECD639E8}"/>
                  </a:ext>
                </a:extLst>
              </p:cNvPr>
              <p:cNvSpPr/>
              <p:nvPr/>
            </p:nvSpPr>
            <p:spPr>
              <a:xfrm rot="5559067">
                <a:off x="3353841" y="4689900"/>
                <a:ext cx="550785" cy="179367"/>
              </a:xfrm>
              <a:prstGeom prst="flowChartTermina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7FFA18B-1B4A-4EB2-AEDD-E1139FF9AB3E}"/>
                  </a:ext>
                </a:extLst>
              </p:cNvPr>
              <p:cNvSpPr/>
              <p:nvPr/>
            </p:nvSpPr>
            <p:spPr>
              <a:xfrm>
                <a:off x="3545929" y="4890915"/>
                <a:ext cx="147363" cy="14180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</p:grpSp>
      <p:sp>
        <p:nvSpPr>
          <p:cNvPr id="79" name="Formă liberă: formă 78">
            <a:extLst>
              <a:ext uri="{FF2B5EF4-FFF2-40B4-BE49-F238E27FC236}">
                <a16:creationId xmlns:a16="http://schemas.microsoft.com/office/drawing/2014/main" id="{B0FB72B6-3038-4F51-98FC-211AAC3F62F0}"/>
              </a:ext>
            </a:extLst>
          </p:cNvPr>
          <p:cNvSpPr/>
          <p:nvPr/>
        </p:nvSpPr>
        <p:spPr>
          <a:xfrm rot="21420386">
            <a:off x="7075334" y="4643952"/>
            <a:ext cx="330288" cy="195509"/>
          </a:xfrm>
          <a:custGeom>
            <a:avLst/>
            <a:gdLst>
              <a:gd name="connsiteX0" fmla="*/ 15760 w 263788"/>
              <a:gd name="connsiteY0" fmla="*/ 8061 h 148300"/>
              <a:gd name="connsiteX1" fmla="*/ 25285 w 263788"/>
              <a:gd name="connsiteY1" fmla="*/ 79499 h 148300"/>
              <a:gd name="connsiteX2" fmla="*/ 58622 w 263788"/>
              <a:gd name="connsiteY2" fmla="*/ 103311 h 148300"/>
              <a:gd name="connsiteX3" fmla="*/ 58622 w 263788"/>
              <a:gd name="connsiteY3" fmla="*/ 141411 h 148300"/>
              <a:gd name="connsiteX4" fmla="*/ 77672 w 263788"/>
              <a:gd name="connsiteY4" fmla="*/ 141411 h 148300"/>
              <a:gd name="connsiteX5" fmla="*/ 82435 w 263788"/>
              <a:gd name="connsiteY5" fmla="*/ 103311 h 148300"/>
              <a:gd name="connsiteX6" fmla="*/ 120535 w 263788"/>
              <a:gd name="connsiteY6" fmla="*/ 103311 h 148300"/>
              <a:gd name="connsiteX7" fmla="*/ 115772 w 263788"/>
              <a:gd name="connsiteY7" fmla="*/ 141411 h 148300"/>
              <a:gd name="connsiteX8" fmla="*/ 139585 w 263788"/>
              <a:gd name="connsiteY8" fmla="*/ 146174 h 148300"/>
              <a:gd name="connsiteX9" fmla="*/ 144347 w 263788"/>
              <a:gd name="connsiteY9" fmla="*/ 117599 h 148300"/>
              <a:gd name="connsiteX10" fmla="*/ 149110 w 263788"/>
              <a:gd name="connsiteY10" fmla="*/ 103311 h 148300"/>
              <a:gd name="connsiteX11" fmla="*/ 163397 w 263788"/>
              <a:gd name="connsiteY11" fmla="*/ 103311 h 148300"/>
              <a:gd name="connsiteX12" fmla="*/ 168160 w 263788"/>
              <a:gd name="connsiteY12" fmla="*/ 141411 h 148300"/>
              <a:gd name="connsiteX13" fmla="*/ 196735 w 263788"/>
              <a:gd name="connsiteY13" fmla="*/ 141411 h 148300"/>
              <a:gd name="connsiteX14" fmla="*/ 191972 w 263788"/>
              <a:gd name="connsiteY14" fmla="*/ 93786 h 148300"/>
              <a:gd name="connsiteX15" fmla="*/ 244360 w 263788"/>
              <a:gd name="connsiteY15" fmla="*/ 74736 h 148300"/>
              <a:gd name="connsiteX16" fmla="*/ 249122 w 263788"/>
              <a:gd name="connsiteY16" fmla="*/ 8061 h 148300"/>
              <a:gd name="connsiteX17" fmla="*/ 15760 w 263788"/>
              <a:gd name="connsiteY17" fmla="*/ 8061 h 1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3788" h="148300">
                <a:moveTo>
                  <a:pt x="15760" y="8061"/>
                </a:moveTo>
                <a:cubicBezTo>
                  <a:pt x="-21546" y="19967"/>
                  <a:pt x="18141" y="63624"/>
                  <a:pt x="25285" y="79499"/>
                </a:cubicBezTo>
                <a:cubicBezTo>
                  <a:pt x="32429" y="95374"/>
                  <a:pt x="53066" y="92992"/>
                  <a:pt x="58622" y="103311"/>
                </a:cubicBezTo>
                <a:cubicBezTo>
                  <a:pt x="64178" y="113630"/>
                  <a:pt x="58622" y="141411"/>
                  <a:pt x="58622" y="141411"/>
                </a:cubicBezTo>
                <a:cubicBezTo>
                  <a:pt x="61797" y="147761"/>
                  <a:pt x="73703" y="147761"/>
                  <a:pt x="77672" y="141411"/>
                </a:cubicBezTo>
                <a:cubicBezTo>
                  <a:pt x="81641" y="135061"/>
                  <a:pt x="75291" y="109661"/>
                  <a:pt x="82435" y="103311"/>
                </a:cubicBezTo>
                <a:cubicBezTo>
                  <a:pt x="89579" y="96961"/>
                  <a:pt x="114979" y="96961"/>
                  <a:pt x="120535" y="103311"/>
                </a:cubicBezTo>
                <a:cubicBezTo>
                  <a:pt x="126091" y="109661"/>
                  <a:pt x="112597" y="134267"/>
                  <a:pt x="115772" y="141411"/>
                </a:cubicBezTo>
                <a:cubicBezTo>
                  <a:pt x="118947" y="148555"/>
                  <a:pt x="134823" y="150143"/>
                  <a:pt x="139585" y="146174"/>
                </a:cubicBezTo>
                <a:cubicBezTo>
                  <a:pt x="144347" y="142205"/>
                  <a:pt x="144347" y="117599"/>
                  <a:pt x="144347" y="117599"/>
                </a:cubicBezTo>
                <a:cubicBezTo>
                  <a:pt x="145935" y="110455"/>
                  <a:pt x="149110" y="103311"/>
                  <a:pt x="149110" y="103311"/>
                </a:cubicBezTo>
                <a:cubicBezTo>
                  <a:pt x="152285" y="100930"/>
                  <a:pt x="160222" y="96961"/>
                  <a:pt x="163397" y="103311"/>
                </a:cubicBezTo>
                <a:cubicBezTo>
                  <a:pt x="166572" y="109661"/>
                  <a:pt x="162604" y="135061"/>
                  <a:pt x="168160" y="141411"/>
                </a:cubicBezTo>
                <a:cubicBezTo>
                  <a:pt x="173716" y="147761"/>
                  <a:pt x="192766" y="149348"/>
                  <a:pt x="196735" y="141411"/>
                </a:cubicBezTo>
                <a:cubicBezTo>
                  <a:pt x="200704" y="133474"/>
                  <a:pt x="184035" y="104899"/>
                  <a:pt x="191972" y="93786"/>
                </a:cubicBezTo>
                <a:cubicBezTo>
                  <a:pt x="199910" y="82674"/>
                  <a:pt x="234835" y="89023"/>
                  <a:pt x="244360" y="74736"/>
                </a:cubicBezTo>
                <a:cubicBezTo>
                  <a:pt x="253885" y="60449"/>
                  <a:pt x="280078" y="17586"/>
                  <a:pt x="249122" y="8061"/>
                </a:cubicBezTo>
                <a:cubicBezTo>
                  <a:pt x="218166" y="-1464"/>
                  <a:pt x="53066" y="-3845"/>
                  <a:pt x="15760" y="806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grpSp>
        <p:nvGrpSpPr>
          <p:cNvPr id="19" name="Grupare 18">
            <a:extLst>
              <a:ext uri="{FF2B5EF4-FFF2-40B4-BE49-F238E27FC236}">
                <a16:creationId xmlns:a16="http://schemas.microsoft.com/office/drawing/2014/main" id="{0DBCB3DC-35D5-4520-BF08-6FC43B6CB17E}"/>
              </a:ext>
            </a:extLst>
          </p:cNvPr>
          <p:cNvGrpSpPr/>
          <p:nvPr/>
        </p:nvGrpSpPr>
        <p:grpSpPr>
          <a:xfrm>
            <a:off x="6619377" y="3367235"/>
            <a:ext cx="1348180" cy="998844"/>
            <a:chOff x="6619377" y="3367235"/>
            <a:chExt cx="1348180" cy="998844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B84CB3A-11F4-41B1-BDC9-633C3B6A37C0}"/>
                </a:ext>
              </a:extLst>
            </p:cNvPr>
            <p:cNvSpPr/>
            <p:nvPr/>
          </p:nvSpPr>
          <p:spPr>
            <a:xfrm>
              <a:off x="7210553" y="3367235"/>
              <a:ext cx="432255" cy="3512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689C7B3-2094-4A4A-9992-E865C5B44BA9}"/>
                </a:ext>
              </a:extLst>
            </p:cNvPr>
            <p:cNvSpPr/>
            <p:nvPr/>
          </p:nvSpPr>
          <p:spPr>
            <a:xfrm>
              <a:off x="6619377" y="3926415"/>
              <a:ext cx="630927" cy="4396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725F2A5-62E0-4079-A3B3-7C18E6F97344}"/>
                </a:ext>
              </a:extLst>
            </p:cNvPr>
            <p:cNvSpPr/>
            <p:nvPr/>
          </p:nvSpPr>
          <p:spPr>
            <a:xfrm>
              <a:off x="7651226" y="3960346"/>
              <a:ext cx="316331" cy="2345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93" name="Dreptunghi 92">
            <a:extLst>
              <a:ext uri="{FF2B5EF4-FFF2-40B4-BE49-F238E27FC236}">
                <a16:creationId xmlns:a16="http://schemas.microsoft.com/office/drawing/2014/main" id="{63261B55-0D0A-4A6F-8F1B-A5CEAF762410}"/>
              </a:ext>
            </a:extLst>
          </p:cNvPr>
          <p:cNvSpPr/>
          <p:nvPr/>
        </p:nvSpPr>
        <p:spPr>
          <a:xfrm>
            <a:off x="682544" y="126900"/>
            <a:ext cx="24065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o vacă. </a:t>
            </a:r>
          </a:p>
        </p:txBody>
      </p:sp>
    </p:spTree>
    <p:extLst>
      <p:ext uri="{BB962C8B-B14F-4D97-AF65-F5344CB8AC3E}">
        <p14:creationId xmlns:p14="http://schemas.microsoft.com/office/powerpoint/2010/main" val="16471607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79" grpId="0" animBg="1"/>
      <p:bldP spid="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are 76">
            <a:extLst>
              <a:ext uri="{FF2B5EF4-FFF2-40B4-BE49-F238E27FC236}">
                <a16:creationId xmlns:a16="http://schemas.microsoft.com/office/drawing/2014/main" id="{CAD63A29-60B1-45A2-960B-6765878C1E23}"/>
              </a:ext>
            </a:extLst>
          </p:cNvPr>
          <p:cNvGrpSpPr/>
          <p:nvPr/>
        </p:nvGrpSpPr>
        <p:grpSpPr>
          <a:xfrm>
            <a:off x="503443" y="1814840"/>
            <a:ext cx="2207359" cy="3349299"/>
            <a:chOff x="3205242" y="1253072"/>
            <a:chExt cx="2207359" cy="3349299"/>
          </a:xfrm>
        </p:grpSpPr>
        <p:grpSp>
          <p:nvGrpSpPr>
            <p:cNvPr id="78" name="Grupare 77">
              <a:extLst>
                <a:ext uri="{FF2B5EF4-FFF2-40B4-BE49-F238E27FC236}">
                  <a16:creationId xmlns:a16="http://schemas.microsoft.com/office/drawing/2014/main" id="{5E5D81F3-B207-4543-A8AB-EAF8B70B2F07}"/>
                </a:ext>
              </a:extLst>
            </p:cNvPr>
            <p:cNvGrpSpPr/>
            <p:nvPr/>
          </p:nvGrpSpPr>
          <p:grpSpPr>
            <a:xfrm>
              <a:off x="3351242" y="1448364"/>
              <a:ext cx="948849" cy="1061098"/>
              <a:chOff x="983696" y="1375578"/>
              <a:chExt cx="762001" cy="875967"/>
            </a:xfrm>
            <a:solidFill>
              <a:srgbClr val="FFC000"/>
            </a:solidFill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27FA5ED3-9A16-42E0-8C7C-5E3083D22DF4}"/>
                  </a:ext>
                </a:extLst>
              </p:cNvPr>
              <p:cNvSpPr/>
              <p:nvPr/>
            </p:nvSpPr>
            <p:spPr>
              <a:xfrm rot="5400000">
                <a:off x="926714" y="1432560"/>
                <a:ext cx="875966" cy="76200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11" name="Formă liberă: formă 110">
                <a:extLst>
                  <a:ext uri="{FF2B5EF4-FFF2-40B4-BE49-F238E27FC236}">
                    <a16:creationId xmlns:a16="http://schemas.microsoft.com/office/drawing/2014/main" id="{85A17905-544D-4C3C-8088-830EC43150CB}"/>
                  </a:ext>
                </a:extLst>
              </p:cNvPr>
              <p:cNvSpPr/>
              <p:nvPr/>
            </p:nvSpPr>
            <p:spPr>
              <a:xfrm>
                <a:off x="1080106" y="1947285"/>
                <a:ext cx="636123" cy="304260"/>
              </a:xfrm>
              <a:custGeom>
                <a:avLst/>
                <a:gdLst>
                  <a:gd name="connsiteX0" fmla="*/ 1053 w 626981"/>
                  <a:gd name="connsiteY0" fmla="*/ 105147 h 304260"/>
                  <a:gd name="connsiteX1" fmla="*/ 231641 w 626981"/>
                  <a:gd name="connsiteY1" fmla="*/ 1780 h 304260"/>
                  <a:gd name="connsiteX2" fmla="*/ 533791 w 626981"/>
                  <a:gd name="connsiteY2" fmla="*/ 41536 h 304260"/>
                  <a:gd name="connsiteX3" fmla="*/ 589450 w 626981"/>
                  <a:gd name="connsiteY3" fmla="*/ 65390 h 304260"/>
                  <a:gd name="connsiteX4" fmla="*/ 621255 w 626981"/>
                  <a:gd name="connsiteY4" fmla="*/ 65390 h 304260"/>
                  <a:gd name="connsiteX5" fmla="*/ 470180 w 626981"/>
                  <a:gd name="connsiteY5" fmla="*/ 248270 h 304260"/>
                  <a:gd name="connsiteX6" fmla="*/ 303203 w 626981"/>
                  <a:gd name="connsiteY6" fmla="*/ 303929 h 304260"/>
                  <a:gd name="connsiteX7" fmla="*/ 152128 w 626981"/>
                  <a:gd name="connsiteY7" fmla="*/ 264173 h 304260"/>
                  <a:gd name="connsiteX8" fmla="*/ 1053 w 626981"/>
                  <a:gd name="connsiteY8" fmla="*/ 105147 h 304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6981" h="304260">
                    <a:moveTo>
                      <a:pt x="1053" y="105147"/>
                    </a:moveTo>
                    <a:cubicBezTo>
                      <a:pt x="14305" y="61415"/>
                      <a:pt x="142851" y="12382"/>
                      <a:pt x="231641" y="1780"/>
                    </a:cubicBezTo>
                    <a:cubicBezTo>
                      <a:pt x="320431" y="-8822"/>
                      <a:pt x="474156" y="30934"/>
                      <a:pt x="533791" y="41536"/>
                    </a:cubicBezTo>
                    <a:cubicBezTo>
                      <a:pt x="593426" y="52138"/>
                      <a:pt x="589450" y="65390"/>
                      <a:pt x="589450" y="65390"/>
                    </a:cubicBezTo>
                    <a:cubicBezTo>
                      <a:pt x="604027" y="69366"/>
                      <a:pt x="641133" y="34910"/>
                      <a:pt x="621255" y="65390"/>
                    </a:cubicBezTo>
                    <a:cubicBezTo>
                      <a:pt x="601377" y="95870"/>
                      <a:pt x="523189" y="208514"/>
                      <a:pt x="470180" y="248270"/>
                    </a:cubicBezTo>
                    <a:cubicBezTo>
                      <a:pt x="417171" y="288027"/>
                      <a:pt x="356212" y="301279"/>
                      <a:pt x="303203" y="303929"/>
                    </a:cubicBezTo>
                    <a:cubicBezTo>
                      <a:pt x="250194" y="306579"/>
                      <a:pt x="201161" y="293328"/>
                      <a:pt x="152128" y="264173"/>
                    </a:cubicBezTo>
                    <a:cubicBezTo>
                      <a:pt x="103095" y="235018"/>
                      <a:pt x="-12199" y="148879"/>
                      <a:pt x="1053" y="105147"/>
                    </a:cubicBezTo>
                    <a:close/>
                  </a:path>
                </a:pathLst>
              </a:custGeom>
              <a:solidFill>
                <a:srgbClr val="F57B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80DD963-319E-4B42-867C-2C5F834A5C8B}"/>
                </a:ext>
              </a:extLst>
            </p:cNvPr>
            <p:cNvSpPr/>
            <p:nvPr/>
          </p:nvSpPr>
          <p:spPr>
            <a:xfrm rot="5400000">
              <a:off x="4037245" y="1823632"/>
              <a:ext cx="95416" cy="69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4315E04B-729E-4F31-B0F8-BD5471788BB0}"/>
                </a:ext>
              </a:extLst>
            </p:cNvPr>
            <p:cNvSpPr/>
            <p:nvPr/>
          </p:nvSpPr>
          <p:spPr>
            <a:xfrm rot="5400000">
              <a:off x="3525985" y="1820673"/>
              <a:ext cx="95416" cy="69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81" name="Formă liberă: formă 80">
              <a:extLst>
                <a:ext uri="{FF2B5EF4-FFF2-40B4-BE49-F238E27FC236}">
                  <a16:creationId xmlns:a16="http://schemas.microsoft.com/office/drawing/2014/main" id="{69F76A26-0C2B-45BC-8C05-E6896188A934}"/>
                </a:ext>
              </a:extLst>
            </p:cNvPr>
            <p:cNvSpPr/>
            <p:nvPr/>
          </p:nvSpPr>
          <p:spPr>
            <a:xfrm rot="21310807">
              <a:off x="4195527" y="1471971"/>
              <a:ext cx="304369" cy="305378"/>
            </a:xfrm>
            <a:custGeom>
              <a:avLst/>
              <a:gdLst>
                <a:gd name="connsiteX0" fmla="*/ 507 w 304369"/>
                <a:gd name="connsiteY0" fmla="*/ 209869 h 305378"/>
                <a:gd name="connsiteX1" fmla="*/ 103874 w 304369"/>
                <a:gd name="connsiteY1" fmla="*/ 42892 h 305378"/>
                <a:gd name="connsiteX2" fmla="*/ 294705 w 304369"/>
                <a:gd name="connsiteY2" fmla="*/ 11086 h 305378"/>
                <a:gd name="connsiteX3" fmla="*/ 254949 w 304369"/>
                <a:gd name="connsiteY3" fmla="*/ 201918 h 305378"/>
                <a:gd name="connsiteX4" fmla="*/ 72069 w 304369"/>
                <a:gd name="connsiteY4" fmla="*/ 305285 h 305378"/>
                <a:gd name="connsiteX5" fmla="*/ 507 w 304369"/>
                <a:gd name="connsiteY5" fmla="*/ 209869 h 30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369" h="305378">
                  <a:moveTo>
                    <a:pt x="507" y="209869"/>
                  </a:moveTo>
                  <a:cubicBezTo>
                    <a:pt x="5808" y="166137"/>
                    <a:pt x="54841" y="76023"/>
                    <a:pt x="103874" y="42892"/>
                  </a:cubicBezTo>
                  <a:cubicBezTo>
                    <a:pt x="152907" y="9761"/>
                    <a:pt x="269526" y="-15418"/>
                    <a:pt x="294705" y="11086"/>
                  </a:cubicBezTo>
                  <a:cubicBezTo>
                    <a:pt x="319884" y="37590"/>
                    <a:pt x="292055" y="152885"/>
                    <a:pt x="254949" y="201918"/>
                  </a:cubicBezTo>
                  <a:cubicBezTo>
                    <a:pt x="217843" y="250951"/>
                    <a:pt x="111826" y="302635"/>
                    <a:pt x="72069" y="305285"/>
                  </a:cubicBezTo>
                  <a:cubicBezTo>
                    <a:pt x="32313" y="307935"/>
                    <a:pt x="-4794" y="253601"/>
                    <a:pt x="507" y="209869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82" name="Formă liberă: formă 81">
              <a:extLst>
                <a:ext uri="{FF2B5EF4-FFF2-40B4-BE49-F238E27FC236}">
                  <a16:creationId xmlns:a16="http://schemas.microsoft.com/office/drawing/2014/main" id="{A050508D-3609-4122-996B-BB4CFE544955}"/>
                </a:ext>
              </a:extLst>
            </p:cNvPr>
            <p:cNvSpPr/>
            <p:nvPr/>
          </p:nvSpPr>
          <p:spPr>
            <a:xfrm rot="17025263">
              <a:off x="3205746" y="1445767"/>
              <a:ext cx="304369" cy="305378"/>
            </a:xfrm>
            <a:custGeom>
              <a:avLst/>
              <a:gdLst>
                <a:gd name="connsiteX0" fmla="*/ 507 w 304369"/>
                <a:gd name="connsiteY0" fmla="*/ 209869 h 305378"/>
                <a:gd name="connsiteX1" fmla="*/ 103874 w 304369"/>
                <a:gd name="connsiteY1" fmla="*/ 42892 h 305378"/>
                <a:gd name="connsiteX2" fmla="*/ 294705 w 304369"/>
                <a:gd name="connsiteY2" fmla="*/ 11086 h 305378"/>
                <a:gd name="connsiteX3" fmla="*/ 254949 w 304369"/>
                <a:gd name="connsiteY3" fmla="*/ 201918 h 305378"/>
                <a:gd name="connsiteX4" fmla="*/ 72069 w 304369"/>
                <a:gd name="connsiteY4" fmla="*/ 305285 h 305378"/>
                <a:gd name="connsiteX5" fmla="*/ 507 w 304369"/>
                <a:gd name="connsiteY5" fmla="*/ 209869 h 30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369" h="305378">
                  <a:moveTo>
                    <a:pt x="507" y="209869"/>
                  </a:moveTo>
                  <a:cubicBezTo>
                    <a:pt x="5808" y="166137"/>
                    <a:pt x="54841" y="76023"/>
                    <a:pt x="103874" y="42892"/>
                  </a:cubicBezTo>
                  <a:cubicBezTo>
                    <a:pt x="152907" y="9761"/>
                    <a:pt x="269526" y="-15418"/>
                    <a:pt x="294705" y="11086"/>
                  </a:cubicBezTo>
                  <a:cubicBezTo>
                    <a:pt x="319884" y="37590"/>
                    <a:pt x="292055" y="152885"/>
                    <a:pt x="254949" y="201918"/>
                  </a:cubicBezTo>
                  <a:cubicBezTo>
                    <a:pt x="217843" y="250951"/>
                    <a:pt x="111826" y="302635"/>
                    <a:pt x="72069" y="305285"/>
                  </a:cubicBezTo>
                  <a:cubicBezTo>
                    <a:pt x="32313" y="307935"/>
                    <a:pt x="-4794" y="253601"/>
                    <a:pt x="507" y="209869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grpSp>
          <p:nvGrpSpPr>
            <p:cNvPr id="83" name="Grupare 82">
              <a:extLst>
                <a:ext uri="{FF2B5EF4-FFF2-40B4-BE49-F238E27FC236}">
                  <a16:creationId xmlns:a16="http://schemas.microsoft.com/office/drawing/2014/main" id="{47BA2A61-6334-4BB7-99E5-648CE29215AB}"/>
                </a:ext>
              </a:extLst>
            </p:cNvPr>
            <p:cNvGrpSpPr/>
            <p:nvPr/>
          </p:nvGrpSpPr>
          <p:grpSpPr>
            <a:xfrm>
              <a:off x="3563074" y="1253072"/>
              <a:ext cx="144101" cy="259384"/>
              <a:chOff x="2599749" y="2978428"/>
              <a:chExt cx="101130" cy="259384"/>
            </a:xfrm>
          </p:grpSpPr>
          <p:sp>
            <p:nvSpPr>
              <p:cNvPr id="108" name="Dreptunghi 107">
                <a:extLst>
                  <a:ext uri="{FF2B5EF4-FFF2-40B4-BE49-F238E27FC236}">
                    <a16:creationId xmlns:a16="http://schemas.microsoft.com/office/drawing/2014/main" id="{6E9A482A-143C-404E-8F69-9037D48BDBC3}"/>
                  </a:ext>
                </a:extLst>
              </p:cNvPr>
              <p:cNvSpPr/>
              <p:nvPr/>
            </p:nvSpPr>
            <p:spPr>
              <a:xfrm flipH="1">
                <a:off x="2627455" y="3035024"/>
                <a:ext cx="45719" cy="202788"/>
              </a:xfrm>
              <a:prstGeom prst="rect">
                <a:avLst/>
              </a:prstGeom>
              <a:solidFill>
                <a:srgbClr val="F57B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BBB506CC-D989-45F3-A661-EEB4FBB97014}"/>
                  </a:ext>
                </a:extLst>
              </p:cNvPr>
              <p:cNvSpPr/>
              <p:nvPr/>
            </p:nvSpPr>
            <p:spPr>
              <a:xfrm rot="16200000">
                <a:off x="2622016" y="2956161"/>
                <a:ext cx="56596" cy="10113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84" name="Grupare 83">
              <a:extLst>
                <a:ext uri="{FF2B5EF4-FFF2-40B4-BE49-F238E27FC236}">
                  <a16:creationId xmlns:a16="http://schemas.microsoft.com/office/drawing/2014/main" id="{ACE82457-4452-47A3-82C8-F131B01CF38C}"/>
                </a:ext>
              </a:extLst>
            </p:cNvPr>
            <p:cNvGrpSpPr/>
            <p:nvPr/>
          </p:nvGrpSpPr>
          <p:grpSpPr>
            <a:xfrm>
              <a:off x="3985665" y="1260567"/>
              <a:ext cx="144101" cy="259384"/>
              <a:chOff x="2599749" y="2978428"/>
              <a:chExt cx="101130" cy="259384"/>
            </a:xfrm>
          </p:grpSpPr>
          <p:sp>
            <p:nvSpPr>
              <p:cNvPr id="106" name="Dreptunghi 105">
                <a:extLst>
                  <a:ext uri="{FF2B5EF4-FFF2-40B4-BE49-F238E27FC236}">
                    <a16:creationId xmlns:a16="http://schemas.microsoft.com/office/drawing/2014/main" id="{D6B5D89F-AE60-488C-B8E5-68219B72D568}"/>
                  </a:ext>
                </a:extLst>
              </p:cNvPr>
              <p:cNvSpPr/>
              <p:nvPr/>
            </p:nvSpPr>
            <p:spPr>
              <a:xfrm flipH="1">
                <a:off x="2627455" y="3035024"/>
                <a:ext cx="45719" cy="202788"/>
              </a:xfrm>
              <a:prstGeom prst="rect">
                <a:avLst/>
              </a:prstGeom>
              <a:solidFill>
                <a:srgbClr val="F57B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857DA06-9EF0-4F35-B4BD-BE0B3640AE62}"/>
                  </a:ext>
                </a:extLst>
              </p:cNvPr>
              <p:cNvSpPr/>
              <p:nvPr/>
            </p:nvSpPr>
            <p:spPr>
              <a:xfrm rot="16200000">
                <a:off x="2622016" y="2956161"/>
                <a:ext cx="56596" cy="10113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85" name="Grupare 84">
              <a:extLst>
                <a:ext uri="{FF2B5EF4-FFF2-40B4-BE49-F238E27FC236}">
                  <a16:creationId xmlns:a16="http://schemas.microsoft.com/office/drawing/2014/main" id="{CD0ABA3B-6F6D-44BB-8534-43A63237CB88}"/>
                </a:ext>
              </a:extLst>
            </p:cNvPr>
            <p:cNvGrpSpPr/>
            <p:nvPr/>
          </p:nvGrpSpPr>
          <p:grpSpPr>
            <a:xfrm rot="21084768">
              <a:off x="3592426" y="2003919"/>
              <a:ext cx="440235" cy="379401"/>
              <a:chOff x="2516380" y="2452133"/>
              <a:chExt cx="440235" cy="379401"/>
            </a:xfrm>
          </p:grpSpPr>
          <p:sp>
            <p:nvSpPr>
              <p:cNvPr id="103" name="Arc 102">
                <a:extLst>
                  <a:ext uri="{FF2B5EF4-FFF2-40B4-BE49-F238E27FC236}">
                    <a16:creationId xmlns:a16="http://schemas.microsoft.com/office/drawing/2014/main" id="{233ADFA4-CCA4-40B5-AFEA-4824D12DD121}"/>
                  </a:ext>
                </a:extLst>
              </p:cNvPr>
              <p:cNvSpPr/>
              <p:nvPr/>
            </p:nvSpPr>
            <p:spPr>
              <a:xfrm rot="7934221">
                <a:off x="2572166" y="2455107"/>
                <a:ext cx="379401" cy="373454"/>
              </a:xfrm>
              <a:prstGeom prst="arc">
                <a:avLst>
                  <a:gd name="adj1" fmla="val 16200000"/>
                  <a:gd name="adj2" fmla="val 166397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6AA574BA-47F6-4BFE-B182-B645B1B16C15}"/>
                  </a:ext>
                </a:extLst>
              </p:cNvPr>
              <p:cNvSpPr/>
              <p:nvPr/>
            </p:nvSpPr>
            <p:spPr>
              <a:xfrm rot="8634774">
                <a:off x="2841374" y="2650108"/>
                <a:ext cx="115241" cy="122444"/>
              </a:xfrm>
              <a:prstGeom prst="arc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05" name="Arc 104">
                <a:extLst>
                  <a:ext uri="{FF2B5EF4-FFF2-40B4-BE49-F238E27FC236}">
                    <a16:creationId xmlns:a16="http://schemas.microsoft.com/office/drawing/2014/main" id="{2704F870-7327-46EE-AC57-6A887221666A}"/>
                  </a:ext>
                </a:extLst>
              </p:cNvPr>
              <p:cNvSpPr/>
              <p:nvPr/>
            </p:nvSpPr>
            <p:spPr>
              <a:xfrm rot="8174038">
                <a:off x="2516380" y="2598312"/>
                <a:ext cx="109442" cy="110161"/>
              </a:xfrm>
              <a:prstGeom prst="arc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sp>
          <p:nvSpPr>
            <p:cNvPr id="86" name="Dreptunghi 85">
              <a:extLst>
                <a:ext uri="{FF2B5EF4-FFF2-40B4-BE49-F238E27FC236}">
                  <a16:creationId xmlns:a16="http://schemas.microsoft.com/office/drawing/2014/main" id="{47883AAB-8437-4EF1-B012-777F6E8537E9}"/>
                </a:ext>
              </a:extLst>
            </p:cNvPr>
            <p:cNvSpPr/>
            <p:nvPr/>
          </p:nvSpPr>
          <p:spPr>
            <a:xfrm>
              <a:off x="3699324" y="2513917"/>
              <a:ext cx="282187" cy="106109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5F7B9D2-89E3-4BBC-97FC-A90F20D5802F}"/>
                </a:ext>
              </a:extLst>
            </p:cNvPr>
            <p:cNvSpPr/>
            <p:nvPr/>
          </p:nvSpPr>
          <p:spPr>
            <a:xfrm>
              <a:off x="3684562" y="3180486"/>
              <a:ext cx="1605178" cy="106109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88" name="Formă liberă: formă 87">
              <a:extLst>
                <a:ext uri="{FF2B5EF4-FFF2-40B4-BE49-F238E27FC236}">
                  <a16:creationId xmlns:a16="http://schemas.microsoft.com/office/drawing/2014/main" id="{E95B465A-2ED7-48A1-BC5F-59BC30C5FD00}"/>
                </a:ext>
              </a:extLst>
            </p:cNvPr>
            <p:cNvSpPr/>
            <p:nvPr/>
          </p:nvSpPr>
          <p:spPr>
            <a:xfrm rot="977213">
              <a:off x="5306054" y="4027614"/>
              <a:ext cx="96669" cy="179789"/>
            </a:xfrm>
            <a:custGeom>
              <a:avLst/>
              <a:gdLst>
                <a:gd name="connsiteX0" fmla="*/ 72856 w 73317"/>
                <a:gd name="connsiteY0" fmla="*/ 29387 h 191366"/>
                <a:gd name="connsiteX1" fmla="*/ 1419 w 73317"/>
                <a:gd name="connsiteY1" fmla="*/ 15100 h 191366"/>
                <a:gd name="connsiteX2" fmla="*/ 29994 w 73317"/>
                <a:gd name="connsiteY2" fmla="*/ 191312 h 191366"/>
                <a:gd name="connsiteX3" fmla="*/ 72856 w 73317"/>
                <a:gd name="connsiteY3" fmla="*/ 29387 h 191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17" h="191366">
                  <a:moveTo>
                    <a:pt x="72856" y="29387"/>
                  </a:moveTo>
                  <a:cubicBezTo>
                    <a:pt x="68094" y="18"/>
                    <a:pt x="8563" y="-11888"/>
                    <a:pt x="1419" y="15100"/>
                  </a:cubicBezTo>
                  <a:cubicBezTo>
                    <a:pt x="-5725" y="42088"/>
                    <a:pt x="15707" y="188137"/>
                    <a:pt x="29994" y="191312"/>
                  </a:cubicBezTo>
                  <a:cubicBezTo>
                    <a:pt x="44281" y="194487"/>
                    <a:pt x="77618" y="58756"/>
                    <a:pt x="72856" y="2938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89" name="Formă liberă: formă 88">
              <a:extLst>
                <a:ext uri="{FF2B5EF4-FFF2-40B4-BE49-F238E27FC236}">
                  <a16:creationId xmlns:a16="http://schemas.microsoft.com/office/drawing/2014/main" id="{7F465668-87A3-4134-BF5F-3748201B8001}"/>
                </a:ext>
              </a:extLst>
            </p:cNvPr>
            <p:cNvSpPr/>
            <p:nvPr/>
          </p:nvSpPr>
          <p:spPr>
            <a:xfrm rot="21230210">
              <a:off x="5318797" y="3684033"/>
              <a:ext cx="93804" cy="329549"/>
            </a:xfrm>
            <a:custGeom>
              <a:avLst/>
              <a:gdLst>
                <a:gd name="connsiteX0" fmla="*/ 6000 w 147983"/>
                <a:gd name="connsiteY0" fmla="*/ 94557 h 533620"/>
                <a:gd name="connsiteX1" fmla="*/ 91725 w 147983"/>
                <a:gd name="connsiteY1" fmla="*/ 327919 h 533620"/>
                <a:gd name="connsiteX2" fmla="*/ 77437 w 147983"/>
                <a:gd name="connsiteY2" fmla="*/ 532707 h 533620"/>
                <a:gd name="connsiteX3" fmla="*/ 139350 w 147983"/>
                <a:gd name="connsiteY3" fmla="*/ 394594 h 533620"/>
                <a:gd name="connsiteX4" fmla="*/ 134587 w 147983"/>
                <a:gd name="connsiteY4" fmla="*/ 194569 h 533620"/>
                <a:gd name="connsiteX5" fmla="*/ 20287 w 147983"/>
                <a:gd name="connsiteY5" fmla="*/ 4069 h 533620"/>
                <a:gd name="connsiteX6" fmla="*/ 6000 w 147983"/>
                <a:gd name="connsiteY6" fmla="*/ 94557 h 53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983" h="533620">
                  <a:moveTo>
                    <a:pt x="6000" y="94557"/>
                  </a:moveTo>
                  <a:cubicBezTo>
                    <a:pt x="17906" y="148532"/>
                    <a:pt x="79819" y="254894"/>
                    <a:pt x="91725" y="327919"/>
                  </a:cubicBezTo>
                  <a:cubicBezTo>
                    <a:pt x="103631" y="400944"/>
                    <a:pt x="69500" y="521595"/>
                    <a:pt x="77437" y="532707"/>
                  </a:cubicBezTo>
                  <a:cubicBezTo>
                    <a:pt x="85375" y="543820"/>
                    <a:pt x="129825" y="450950"/>
                    <a:pt x="139350" y="394594"/>
                  </a:cubicBezTo>
                  <a:cubicBezTo>
                    <a:pt x="148875" y="338238"/>
                    <a:pt x="154431" y="259657"/>
                    <a:pt x="134587" y="194569"/>
                  </a:cubicBezTo>
                  <a:cubicBezTo>
                    <a:pt x="114743" y="129481"/>
                    <a:pt x="40131" y="23913"/>
                    <a:pt x="20287" y="4069"/>
                  </a:cubicBezTo>
                  <a:cubicBezTo>
                    <a:pt x="443" y="-15775"/>
                    <a:pt x="-5906" y="40582"/>
                    <a:pt x="6000" y="94557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96B65EC-5DE5-4E52-B8C7-9BCF3666BEE4}"/>
                </a:ext>
              </a:extLst>
            </p:cNvPr>
            <p:cNvSpPr/>
            <p:nvPr/>
          </p:nvSpPr>
          <p:spPr>
            <a:xfrm>
              <a:off x="3954164" y="3679950"/>
              <a:ext cx="446471" cy="260031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F6D4F59-573F-4B6D-9CF5-723822002351}"/>
                </a:ext>
              </a:extLst>
            </p:cNvPr>
            <p:cNvSpPr/>
            <p:nvPr/>
          </p:nvSpPr>
          <p:spPr>
            <a:xfrm>
              <a:off x="4721470" y="3412198"/>
              <a:ext cx="345225" cy="202687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1993434-3E01-4369-A316-245A188D00BB}"/>
                </a:ext>
              </a:extLst>
            </p:cNvPr>
            <p:cNvSpPr/>
            <p:nvPr/>
          </p:nvSpPr>
          <p:spPr>
            <a:xfrm>
              <a:off x="4294326" y="3298858"/>
              <a:ext cx="192825" cy="202686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51764BBA-06FA-458B-A55B-286CFA4DB436}"/>
                </a:ext>
              </a:extLst>
            </p:cNvPr>
            <p:cNvSpPr/>
            <p:nvPr/>
          </p:nvSpPr>
          <p:spPr>
            <a:xfrm>
              <a:off x="4681195" y="3838638"/>
              <a:ext cx="192825" cy="202686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94" name="Grupare 93">
              <a:extLst>
                <a:ext uri="{FF2B5EF4-FFF2-40B4-BE49-F238E27FC236}">
                  <a16:creationId xmlns:a16="http://schemas.microsoft.com/office/drawing/2014/main" id="{0850F63F-0A10-43ED-BCBC-9645EC162D1B}"/>
                </a:ext>
              </a:extLst>
            </p:cNvPr>
            <p:cNvGrpSpPr/>
            <p:nvPr/>
          </p:nvGrpSpPr>
          <p:grpSpPr>
            <a:xfrm>
              <a:off x="3954164" y="4081055"/>
              <a:ext cx="270496" cy="521316"/>
              <a:chOff x="2403049" y="3904781"/>
              <a:chExt cx="270496" cy="521316"/>
            </a:xfrm>
          </p:grpSpPr>
          <p:sp>
            <p:nvSpPr>
              <p:cNvPr id="101" name="Dreptunghi 100">
                <a:extLst>
                  <a:ext uri="{FF2B5EF4-FFF2-40B4-BE49-F238E27FC236}">
                    <a16:creationId xmlns:a16="http://schemas.microsoft.com/office/drawing/2014/main" id="{41BAB5BC-18A1-43C4-A0CD-90FF57B8F80C}"/>
                  </a:ext>
                </a:extLst>
              </p:cNvPr>
              <p:cNvSpPr/>
              <p:nvPr/>
            </p:nvSpPr>
            <p:spPr>
              <a:xfrm>
                <a:off x="2403049" y="3904781"/>
                <a:ext cx="268955" cy="52131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102" name="Dreptunghi 101">
                <a:extLst>
                  <a:ext uri="{FF2B5EF4-FFF2-40B4-BE49-F238E27FC236}">
                    <a16:creationId xmlns:a16="http://schemas.microsoft.com/office/drawing/2014/main" id="{29F9F3FD-02CF-4D27-AC3B-46218B53024C}"/>
                  </a:ext>
                </a:extLst>
              </p:cNvPr>
              <p:cNvSpPr/>
              <p:nvPr/>
            </p:nvSpPr>
            <p:spPr>
              <a:xfrm>
                <a:off x="2404590" y="4369841"/>
                <a:ext cx="268955" cy="5625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95" name="Grupare 94">
              <a:extLst>
                <a:ext uri="{FF2B5EF4-FFF2-40B4-BE49-F238E27FC236}">
                  <a16:creationId xmlns:a16="http://schemas.microsoft.com/office/drawing/2014/main" id="{31036410-1F2E-41B9-BBC8-3620BD6F5D30}"/>
                </a:ext>
              </a:extLst>
            </p:cNvPr>
            <p:cNvGrpSpPr/>
            <p:nvPr/>
          </p:nvGrpSpPr>
          <p:grpSpPr>
            <a:xfrm>
              <a:off x="4797740" y="4081055"/>
              <a:ext cx="268955" cy="521316"/>
              <a:chOff x="2348461" y="3904781"/>
              <a:chExt cx="268955" cy="521316"/>
            </a:xfrm>
          </p:grpSpPr>
          <p:sp>
            <p:nvSpPr>
              <p:cNvPr id="99" name="Dreptunghi 98">
                <a:extLst>
                  <a:ext uri="{FF2B5EF4-FFF2-40B4-BE49-F238E27FC236}">
                    <a16:creationId xmlns:a16="http://schemas.microsoft.com/office/drawing/2014/main" id="{2E6B0A1D-0552-44AD-A910-09CC08835DA0}"/>
                  </a:ext>
                </a:extLst>
              </p:cNvPr>
              <p:cNvSpPr/>
              <p:nvPr/>
            </p:nvSpPr>
            <p:spPr>
              <a:xfrm>
                <a:off x="2348461" y="3904781"/>
                <a:ext cx="268955" cy="52131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100" name="Dreptunghi 99">
                <a:extLst>
                  <a:ext uri="{FF2B5EF4-FFF2-40B4-BE49-F238E27FC236}">
                    <a16:creationId xmlns:a16="http://schemas.microsoft.com/office/drawing/2014/main" id="{C4D4A169-A784-4367-96E7-864257F2BE77}"/>
                  </a:ext>
                </a:extLst>
              </p:cNvPr>
              <p:cNvSpPr/>
              <p:nvPr/>
            </p:nvSpPr>
            <p:spPr>
              <a:xfrm>
                <a:off x="2348461" y="4369231"/>
                <a:ext cx="268955" cy="5625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sp>
          <p:nvSpPr>
            <p:cNvPr id="96" name="Acord 95">
              <a:extLst>
                <a:ext uri="{FF2B5EF4-FFF2-40B4-BE49-F238E27FC236}">
                  <a16:creationId xmlns:a16="http://schemas.microsoft.com/office/drawing/2014/main" id="{3727462D-A29A-46CA-B253-70A80840A9C9}"/>
                </a:ext>
              </a:extLst>
            </p:cNvPr>
            <p:cNvSpPr/>
            <p:nvPr/>
          </p:nvSpPr>
          <p:spPr>
            <a:xfrm rot="2861237">
              <a:off x="3828478" y="2748737"/>
              <a:ext cx="285750" cy="264357"/>
            </a:xfrm>
            <a:prstGeom prst="chord">
              <a:avLst>
                <a:gd name="adj1" fmla="val 2700000"/>
                <a:gd name="adj2" fmla="val 13291001"/>
              </a:avLst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97" name="Acord 96">
              <a:extLst>
                <a:ext uri="{FF2B5EF4-FFF2-40B4-BE49-F238E27FC236}">
                  <a16:creationId xmlns:a16="http://schemas.microsoft.com/office/drawing/2014/main" id="{3488A0A1-26E6-4763-AE6A-57D5B90B5520}"/>
                </a:ext>
              </a:extLst>
            </p:cNvPr>
            <p:cNvSpPr/>
            <p:nvPr/>
          </p:nvSpPr>
          <p:spPr>
            <a:xfrm rot="13586453">
              <a:off x="3638660" y="2553947"/>
              <a:ext cx="171729" cy="191829"/>
            </a:xfrm>
            <a:prstGeom prst="chord">
              <a:avLst>
                <a:gd name="adj1" fmla="val 2700000"/>
                <a:gd name="adj2" fmla="val 13291001"/>
              </a:avLst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98" name="Acord 97">
              <a:extLst>
                <a:ext uri="{FF2B5EF4-FFF2-40B4-BE49-F238E27FC236}">
                  <a16:creationId xmlns:a16="http://schemas.microsoft.com/office/drawing/2014/main" id="{BB12E514-C499-4CDD-AA8F-196AF407F321}"/>
                </a:ext>
              </a:extLst>
            </p:cNvPr>
            <p:cNvSpPr/>
            <p:nvPr/>
          </p:nvSpPr>
          <p:spPr>
            <a:xfrm rot="13631013">
              <a:off x="3596712" y="3088024"/>
              <a:ext cx="239403" cy="201039"/>
            </a:xfrm>
            <a:prstGeom prst="chord">
              <a:avLst>
                <a:gd name="adj1" fmla="val 2700000"/>
                <a:gd name="adj2" fmla="val 13291001"/>
              </a:avLst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5" name="Grupare 4">
            <a:extLst>
              <a:ext uri="{FF2B5EF4-FFF2-40B4-BE49-F238E27FC236}">
                <a16:creationId xmlns:a16="http://schemas.microsoft.com/office/drawing/2014/main" id="{4F5DD623-5309-4764-B464-14E129B45EA8}"/>
              </a:ext>
            </a:extLst>
          </p:cNvPr>
          <p:cNvGrpSpPr/>
          <p:nvPr/>
        </p:nvGrpSpPr>
        <p:grpSpPr>
          <a:xfrm>
            <a:off x="6712846" y="1868290"/>
            <a:ext cx="580834" cy="98375"/>
            <a:chOff x="6482535" y="1830838"/>
            <a:chExt cx="580834" cy="98375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F3DC0F0-E063-46D5-AC40-6D1DA08742C8}"/>
                </a:ext>
              </a:extLst>
            </p:cNvPr>
            <p:cNvSpPr/>
            <p:nvPr/>
          </p:nvSpPr>
          <p:spPr>
            <a:xfrm rot="5400000">
              <a:off x="6980874" y="1846718"/>
              <a:ext cx="95416" cy="69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343ED02-D94B-4AA2-A60B-7E9BBE01BCD7}"/>
                </a:ext>
              </a:extLst>
            </p:cNvPr>
            <p:cNvSpPr/>
            <p:nvPr/>
          </p:nvSpPr>
          <p:spPr>
            <a:xfrm rot="5400000">
              <a:off x="6469614" y="1843759"/>
              <a:ext cx="95416" cy="69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8" name="Grupare 7">
            <a:extLst>
              <a:ext uri="{FF2B5EF4-FFF2-40B4-BE49-F238E27FC236}">
                <a16:creationId xmlns:a16="http://schemas.microsoft.com/office/drawing/2014/main" id="{69EBF089-2D03-4D0A-9E1D-F03D700C9C3C}"/>
              </a:ext>
            </a:extLst>
          </p:cNvPr>
          <p:cNvGrpSpPr/>
          <p:nvPr/>
        </p:nvGrpSpPr>
        <p:grpSpPr>
          <a:xfrm>
            <a:off x="3678415" y="1089481"/>
            <a:ext cx="1045770" cy="305378"/>
            <a:chOff x="3678415" y="1089481"/>
            <a:chExt cx="1045770" cy="305378"/>
          </a:xfrm>
        </p:grpSpPr>
        <p:sp>
          <p:nvSpPr>
            <p:cNvPr id="41" name="Formă liberă: formă 40">
              <a:extLst>
                <a:ext uri="{FF2B5EF4-FFF2-40B4-BE49-F238E27FC236}">
                  <a16:creationId xmlns:a16="http://schemas.microsoft.com/office/drawing/2014/main" id="{4D8BB715-FE54-4352-8B13-757C81C459EE}"/>
                </a:ext>
              </a:extLst>
            </p:cNvPr>
            <p:cNvSpPr/>
            <p:nvPr/>
          </p:nvSpPr>
          <p:spPr>
            <a:xfrm rot="21310807">
              <a:off x="4419816" y="1089481"/>
              <a:ext cx="304369" cy="305378"/>
            </a:xfrm>
            <a:custGeom>
              <a:avLst/>
              <a:gdLst>
                <a:gd name="connsiteX0" fmla="*/ 507 w 304369"/>
                <a:gd name="connsiteY0" fmla="*/ 209869 h 305378"/>
                <a:gd name="connsiteX1" fmla="*/ 103874 w 304369"/>
                <a:gd name="connsiteY1" fmla="*/ 42892 h 305378"/>
                <a:gd name="connsiteX2" fmla="*/ 294705 w 304369"/>
                <a:gd name="connsiteY2" fmla="*/ 11086 h 305378"/>
                <a:gd name="connsiteX3" fmla="*/ 254949 w 304369"/>
                <a:gd name="connsiteY3" fmla="*/ 201918 h 305378"/>
                <a:gd name="connsiteX4" fmla="*/ 72069 w 304369"/>
                <a:gd name="connsiteY4" fmla="*/ 305285 h 305378"/>
                <a:gd name="connsiteX5" fmla="*/ 507 w 304369"/>
                <a:gd name="connsiteY5" fmla="*/ 209869 h 30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369" h="305378">
                  <a:moveTo>
                    <a:pt x="507" y="209869"/>
                  </a:moveTo>
                  <a:cubicBezTo>
                    <a:pt x="5808" y="166137"/>
                    <a:pt x="54841" y="76023"/>
                    <a:pt x="103874" y="42892"/>
                  </a:cubicBezTo>
                  <a:cubicBezTo>
                    <a:pt x="152907" y="9761"/>
                    <a:pt x="269526" y="-15418"/>
                    <a:pt x="294705" y="11086"/>
                  </a:cubicBezTo>
                  <a:cubicBezTo>
                    <a:pt x="319884" y="37590"/>
                    <a:pt x="292055" y="152885"/>
                    <a:pt x="254949" y="201918"/>
                  </a:cubicBezTo>
                  <a:cubicBezTo>
                    <a:pt x="217843" y="250951"/>
                    <a:pt x="111826" y="302635"/>
                    <a:pt x="72069" y="305285"/>
                  </a:cubicBezTo>
                  <a:cubicBezTo>
                    <a:pt x="32313" y="307935"/>
                    <a:pt x="-4794" y="253601"/>
                    <a:pt x="507" y="209869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2" name="Formă liberă: formă 41">
              <a:extLst>
                <a:ext uri="{FF2B5EF4-FFF2-40B4-BE49-F238E27FC236}">
                  <a16:creationId xmlns:a16="http://schemas.microsoft.com/office/drawing/2014/main" id="{74F301AF-BCF7-41E3-BEEE-B96588AA131F}"/>
                </a:ext>
              </a:extLst>
            </p:cNvPr>
            <p:cNvSpPr/>
            <p:nvPr/>
          </p:nvSpPr>
          <p:spPr>
            <a:xfrm rot="17025263">
              <a:off x="3678919" y="1089481"/>
              <a:ext cx="304369" cy="305378"/>
            </a:xfrm>
            <a:custGeom>
              <a:avLst/>
              <a:gdLst>
                <a:gd name="connsiteX0" fmla="*/ 507 w 304369"/>
                <a:gd name="connsiteY0" fmla="*/ 209869 h 305378"/>
                <a:gd name="connsiteX1" fmla="*/ 103874 w 304369"/>
                <a:gd name="connsiteY1" fmla="*/ 42892 h 305378"/>
                <a:gd name="connsiteX2" fmla="*/ 294705 w 304369"/>
                <a:gd name="connsiteY2" fmla="*/ 11086 h 305378"/>
                <a:gd name="connsiteX3" fmla="*/ 254949 w 304369"/>
                <a:gd name="connsiteY3" fmla="*/ 201918 h 305378"/>
                <a:gd name="connsiteX4" fmla="*/ 72069 w 304369"/>
                <a:gd name="connsiteY4" fmla="*/ 305285 h 305378"/>
                <a:gd name="connsiteX5" fmla="*/ 507 w 304369"/>
                <a:gd name="connsiteY5" fmla="*/ 209869 h 30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369" h="305378">
                  <a:moveTo>
                    <a:pt x="507" y="209869"/>
                  </a:moveTo>
                  <a:cubicBezTo>
                    <a:pt x="5808" y="166137"/>
                    <a:pt x="54841" y="76023"/>
                    <a:pt x="103874" y="42892"/>
                  </a:cubicBezTo>
                  <a:cubicBezTo>
                    <a:pt x="152907" y="9761"/>
                    <a:pt x="269526" y="-15418"/>
                    <a:pt x="294705" y="11086"/>
                  </a:cubicBezTo>
                  <a:cubicBezTo>
                    <a:pt x="319884" y="37590"/>
                    <a:pt x="292055" y="152885"/>
                    <a:pt x="254949" y="201918"/>
                  </a:cubicBezTo>
                  <a:cubicBezTo>
                    <a:pt x="217843" y="250951"/>
                    <a:pt x="111826" y="302635"/>
                    <a:pt x="72069" y="305285"/>
                  </a:cubicBezTo>
                  <a:cubicBezTo>
                    <a:pt x="32313" y="307935"/>
                    <a:pt x="-4794" y="253601"/>
                    <a:pt x="507" y="209869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7" name="Grupare 6">
            <a:extLst>
              <a:ext uri="{FF2B5EF4-FFF2-40B4-BE49-F238E27FC236}">
                <a16:creationId xmlns:a16="http://schemas.microsoft.com/office/drawing/2014/main" id="{DDC7006A-22AD-4FCC-AE8B-9DFF0DFD8082}"/>
              </a:ext>
            </a:extLst>
          </p:cNvPr>
          <p:cNvGrpSpPr/>
          <p:nvPr/>
        </p:nvGrpSpPr>
        <p:grpSpPr>
          <a:xfrm>
            <a:off x="5936790" y="391606"/>
            <a:ext cx="765493" cy="268744"/>
            <a:chOff x="5936790" y="391606"/>
            <a:chExt cx="765493" cy="268744"/>
          </a:xfrm>
        </p:grpSpPr>
        <p:grpSp>
          <p:nvGrpSpPr>
            <p:cNvPr id="43" name="Grupare 42">
              <a:extLst>
                <a:ext uri="{FF2B5EF4-FFF2-40B4-BE49-F238E27FC236}">
                  <a16:creationId xmlns:a16="http://schemas.microsoft.com/office/drawing/2014/main" id="{EE6DF8F4-ECDE-4098-BACA-D3C8D6F4CEF6}"/>
                </a:ext>
              </a:extLst>
            </p:cNvPr>
            <p:cNvGrpSpPr/>
            <p:nvPr/>
          </p:nvGrpSpPr>
          <p:grpSpPr>
            <a:xfrm>
              <a:off x="5936790" y="391606"/>
              <a:ext cx="144101" cy="259384"/>
              <a:chOff x="2599749" y="2978428"/>
              <a:chExt cx="101130" cy="259384"/>
            </a:xfrm>
          </p:grpSpPr>
          <p:sp>
            <p:nvSpPr>
              <p:cNvPr id="68" name="Dreptunghi 67">
                <a:extLst>
                  <a:ext uri="{FF2B5EF4-FFF2-40B4-BE49-F238E27FC236}">
                    <a16:creationId xmlns:a16="http://schemas.microsoft.com/office/drawing/2014/main" id="{A37BF8C2-1F4C-4D57-866B-307A0512D939}"/>
                  </a:ext>
                </a:extLst>
              </p:cNvPr>
              <p:cNvSpPr/>
              <p:nvPr/>
            </p:nvSpPr>
            <p:spPr>
              <a:xfrm flipH="1">
                <a:off x="2627455" y="3035024"/>
                <a:ext cx="45719" cy="202788"/>
              </a:xfrm>
              <a:prstGeom prst="rect">
                <a:avLst/>
              </a:prstGeom>
              <a:solidFill>
                <a:srgbClr val="F57B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74BF42CF-5D07-4612-A2CF-1ADF1060E6A0}"/>
                  </a:ext>
                </a:extLst>
              </p:cNvPr>
              <p:cNvSpPr/>
              <p:nvPr/>
            </p:nvSpPr>
            <p:spPr>
              <a:xfrm rot="16200000">
                <a:off x="2622016" y="2956161"/>
                <a:ext cx="56596" cy="10113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44" name="Grupare 43">
              <a:extLst>
                <a:ext uri="{FF2B5EF4-FFF2-40B4-BE49-F238E27FC236}">
                  <a16:creationId xmlns:a16="http://schemas.microsoft.com/office/drawing/2014/main" id="{F9109414-60CE-4B23-A45E-5EEC5F4CDF7B}"/>
                </a:ext>
              </a:extLst>
            </p:cNvPr>
            <p:cNvGrpSpPr/>
            <p:nvPr/>
          </p:nvGrpSpPr>
          <p:grpSpPr>
            <a:xfrm>
              <a:off x="6558182" y="400966"/>
              <a:ext cx="144101" cy="259384"/>
              <a:chOff x="2599749" y="2978428"/>
              <a:chExt cx="101130" cy="259384"/>
            </a:xfrm>
          </p:grpSpPr>
          <p:sp>
            <p:nvSpPr>
              <p:cNvPr id="66" name="Dreptunghi 65">
                <a:extLst>
                  <a:ext uri="{FF2B5EF4-FFF2-40B4-BE49-F238E27FC236}">
                    <a16:creationId xmlns:a16="http://schemas.microsoft.com/office/drawing/2014/main" id="{62994A16-6834-428E-ABF8-596173E0A950}"/>
                  </a:ext>
                </a:extLst>
              </p:cNvPr>
              <p:cNvSpPr/>
              <p:nvPr/>
            </p:nvSpPr>
            <p:spPr>
              <a:xfrm flipH="1">
                <a:off x="2627455" y="3035024"/>
                <a:ext cx="45719" cy="202788"/>
              </a:xfrm>
              <a:prstGeom prst="rect">
                <a:avLst/>
              </a:prstGeom>
              <a:solidFill>
                <a:srgbClr val="F57B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4A35FC62-B6B8-4457-8468-7EB9FC1EDB2F}"/>
                  </a:ext>
                </a:extLst>
              </p:cNvPr>
              <p:cNvSpPr/>
              <p:nvPr/>
            </p:nvSpPr>
            <p:spPr>
              <a:xfrm rot="16200000">
                <a:off x="2622016" y="2956161"/>
                <a:ext cx="56596" cy="10113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</p:grpSp>
      <p:grpSp>
        <p:nvGrpSpPr>
          <p:cNvPr id="38" name="Grupare 37">
            <a:extLst>
              <a:ext uri="{FF2B5EF4-FFF2-40B4-BE49-F238E27FC236}">
                <a16:creationId xmlns:a16="http://schemas.microsoft.com/office/drawing/2014/main" id="{B886F5F1-FABD-496F-86A9-4917C6C5B519}"/>
              </a:ext>
            </a:extLst>
          </p:cNvPr>
          <p:cNvGrpSpPr/>
          <p:nvPr/>
        </p:nvGrpSpPr>
        <p:grpSpPr>
          <a:xfrm>
            <a:off x="5077538" y="2100674"/>
            <a:ext cx="948849" cy="1061098"/>
            <a:chOff x="983696" y="1375578"/>
            <a:chExt cx="762001" cy="875967"/>
          </a:xfrm>
          <a:solidFill>
            <a:srgbClr val="FFC0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9831FAB-D874-49F1-949A-512F335A5576}"/>
                </a:ext>
              </a:extLst>
            </p:cNvPr>
            <p:cNvSpPr/>
            <p:nvPr/>
          </p:nvSpPr>
          <p:spPr>
            <a:xfrm rot="5400000">
              <a:off x="926714" y="1432560"/>
              <a:ext cx="875966" cy="76200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71" name="Formă liberă: formă 70">
              <a:extLst>
                <a:ext uri="{FF2B5EF4-FFF2-40B4-BE49-F238E27FC236}">
                  <a16:creationId xmlns:a16="http://schemas.microsoft.com/office/drawing/2014/main" id="{A82645B3-0852-4CBD-A56D-55273FA12C98}"/>
                </a:ext>
              </a:extLst>
            </p:cNvPr>
            <p:cNvSpPr/>
            <p:nvPr/>
          </p:nvSpPr>
          <p:spPr>
            <a:xfrm>
              <a:off x="1080106" y="1947285"/>
              <a:ext cx="636123" cy="304260"/>
            </a:xfrm>
            <a:custGeom>
              <a:avLst/>
              <a:gdLst>
                <a:gd name="connsiteX0" fmla="*/ 1053 w 626981"/>
                <a:gd name="connsiteY0" fmla="*/ 105147 h 304260"/>
                <a:gd name="connsiteX1" fmla="*/ 231641 w 626981"/>
                <a:gd name="connsiteY1" fmla="*/ 1780 h 304260"/>
                <a:gd name="connsiteX2" fmla="*/ 533791 w 626981"/>
                <a:gd name="connsiteY2" fmla="*/ 41536 h 304260"/>
                <a:gd name="connsiteX3" fmla="*/ 589450 w 626981"/>
                <a:gd name="connsiteY3" fmla="*/ 65390 h 304260"/>
                <a:gd name="connsiteX4" fmla="*/ 621255 w 626981"/>
                <a:gd name="connsiteY4" fmla="*/ 65390 h 304260"/>
                <a:gd name="connsiteX5" fmla="*/ 470180 w 626981"/>
                <a:gd name="connsiteY5" fmla="*/ 248270 h 304260"/>
                <a:gd name="connsiteX6" fmla="*/ 303203 w 626981"/>
                <a:gd name="connsiteY6" fmla="*/ 303929 h 304260"/>
                <a:gd name="connsiteX7" fmla="*/ 152128 w 626981"/>
                <a:gd name="connsiteY7" fmla="*/ 264173 h 304260"/>
                <a:gd name="connsiteX8" fmla="*/ 1053 w 626981"/>
                <a:gd name="connsiteY8" fmla="*/ 105147 h 304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981" h="304260">
                  <a:moveTo>
                    <a:pt x="1053" y="105147"/>
                  </a:moveTo>
                  <a:cubicBezTo>
                    <a:pt x="14305" y="61415"/>
                    <a:pt x="142851" y="12382"/>
                    <a:pt x="231641" y="1780"/>
                  </a:cubicBezTo>
                  <a:cubicBezTo>
                    <a:pt x="320431" y="-8822"/>
                    <a:pt x="474156" y="30934"/>
                    <a:pt x="533791" y="41536"/>
                  </a:cubicBezTo>
                  <a:cubicBezTo>
                    <a:pt x="593426" y="52138"/>
                    <a:pt x="589450" y="65390"/>
                    <a:pt x="589450" y="65390"/>
                  </a:cubicBezTo>
                  <a:cubicBezTo>
                    <a:pt x="604027" y="69366"/>
                    <a:pt x="641133" y="34910"/>
                    <a:pt x="621255" y="65390"/>
                  </a:cubicBezTo>
                  <a:cubicBezTo>
                    <a:pt x="601377" y="95870"/>
                    <a:pt x="523189" y="208514"/>
                    <a:pt x="470180" y="248270"/>
                  </a:cubicBezTo>
                  <a:cubicBezTo>
                    <a:pt x="417171" y="288027"/>
                    <a:pt x="356212" y="301279"/>
                    <a:pt x="303203" y="303929"/>
                  </a:cubicBezTo>
                  <a:cubicBezTo>
                    <a:pt x="250194" y="306579"/>
                    <a:pt x="201161" y="293328"/>
                    <a:pt x="152128" y="264173"/>
                  </a:cubicBezTo>
                  <a:cubicBezTo>
                    <a:pt x="103095" y="235018"/>
                    <a:pt x="-12199" y="148879"/>
                    <a:pt x="1053" y="105147"/>
                  </a:cubicBezTo>
                  <a:close/>
                </a:path>
              </a:pathLst>
            </a:cu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45" name="Grupare 44">
            <a:extLst>
              <a:ext uri="{FF2B5EF4-FFF2-40B4-BE49-F238E27FC236}">
                <a16:creationId xmlns:a16="http://schemas.microsoft.com/office/drawing/2014/main" id="{BED9DFBE-C533-42D0-960E-7C5B83B71623}"/>
              </a:ext>
            </a:extLst>
          </p:cNvPr>
          <p:cNvGrpSpPr/>
          <p:nvPr/>
        </p:nvGrpSpPr>
        <p:grpSpPr>
          <a:xfrm rot="21084768">
            <a:off x="5335876" y="2639647"/>
            <a:ext cx="440235" cy="379401"/>
            <a:chOff x="2516380" y="2452133"/>
            <a:chExt cx="440235" cy="379401"/>
          </a:xfrm>
        </p:grpSpPr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4869ED82-E2DF-4692-96D5-AFEF093E176C}"/>
                </a:ext>
              </a:extLst>
            </p:cNvPr>
            <p:cNvSpPr/>
            <p:nvPr/>
          </p:nvSpPr>
          <p:spPr>
            <a:xfrm rot="7934221">
              <a:off x="2572166" y="2455107"/>
              <a:ext cx="379401" cy="373454"/>
            </a:xfrm>
            <a:prstGeom prst="arc">
              <a:avLst>
                <a:gd name="adj1" fmla="val 16200000"/>
                <a:gd name="adj2" fmla="val 166397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A59DE323-DDDE-4FAC-9EF2-3BDF43F2B3B2}"/>
                </a:ext>
              </a:extLst>
            </p:cNvPr>
            <p:cNvSpPr/>
            <p:nvPr/>
          </p:nvSpPr>
          <p:spPr>
            <a:xfrm rot="8634774">
              <a:off x="2841374" y="2650108"/>
              <a:ext cx="115241" cy="12244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B8454DE8-8A24-4E67-B060-000E25452F7C}"/>
                </a:ext>
              </a:extLst>
            </p:cNvPr>
            <p:cNvSpPr/>
            <p:nvPr/>
          </p:nvSpPr>
          <p:spPr>
            <a:xfrm rot="8174038">
              <a:off x="2516380" y="2598312"/>
              <a:ext cx="109442" cy="110161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AED865E1-7109-4D1C-960C-AA993AEB676B}"/>
              </a:ext>
            </a:extLst>
          </p:cNvPr>
          <p:cNvSpPr/>
          <p:nvPr/>
        </p:nvSpPr>
        <p:spPr>
          <a:xfrm>
            <a:off x="6008841" y="4944787"/>
            <a:ext cx="1605178" cy="106109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grpSp>
        <p:nvGrpSpPr>
          <p:cNvPr id="2" name="Grupare 1">
            <a:extLst>
              <a:ext uri="{FF2B5EF4-FFF2-40B4-BE49-F238E27FC236}">
                <a16:creationId xmlns:a16="http://schemas.microsoft.com/office/drawing/2014/main" id="{208088AA-1AAE-4A08-886F-0228BABCFEC8}"/>
              </a:ext>
            </a:extLst>
          </p:cNvPr>
          <p:cNvGrpSpPr/>
          <p:nvPr/>
        </p:nvGrpSpPr>
        <p:grpSpPr>
          <a:xfrm>
            <a:off x="8201153" y="1058046"/>
            <a:ext cx="102521" cy="495128"/>
            <a:chOff x="7424560" y="5191607"/>
            <a:chExt cx="102521" cy="495128"/>
          </a:xfrm>
        </p:grpSpPr>
        <p:sp>
          <p:nvSpPr>
            <p:cNvPr id="48" name="Formă liberă: formă 47">
              <a:extLst>
                <a:ext uri="{FF2B5EF4-FFF2-40B4-BE49-F238E27FC236}">
                  <a16:creationId xmlns:a16="http://schemas.microsoft.com/office/drawing/2014/main" id="{13A4A843-561C-41AA-A36B-277CAE170063}"/>
                </a:ext>
              </a:extLst>
            </p:cNvPr>
            <p:cNvSpPr/>
            <p:nvPr/>
          </p:nvSpPr>
          <p:spPr>
            <a:xfrm rot="977213">
              <a:off x="7430412" y="5506946"/>
              <a:ext cx="96669" cy="179789"/>
            </a:xfrm>
            <a:custGeom>
              <a:avLst/>
              <a:gdLst>
                <a:gd name="connsiteX0" fmla="*/ 72856 w 73317"/>
                <a:gd name="connsiteY0" fmla="*/ 29387 h 191366"/>
                <a:gd name="connsiteX1" fmla="*/ 1419 w 73317"/>
                <a:gd name="connsiteY1" fmla="*/ 15100 h 191366"/>
                <a:gd name="connsiteX2" fmla="*/ 29994 w 73317"/>
                <a:gd name="connsiteY2" fmla="*/ 191312 h 191366"/>
                <a:gd name="connsiteX3" fmla="*/ 72856 w 73317"/>
                <a:gd name="connsiteY3" fmla="*/ 29387 h 191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17" h="191366">
                  <a:moveTo>
                    <a:pt x="72856" y="29387"/>
                  </a:moveTo>
                  <a:cubicBezTo>
                    <a:pt x="68094" y="18"/>
                    <a:pt x="8563" y="-11888"/>
                    <a:pt x="1419" y="15100"/>
                  </a:cubicBezTo>
                  <a:cubicBezTo>
                    <a:pt x="-5725" y="42088"/>
                    <a:pt x="15707" y="188137"/>
                    <a:pt x="29994" y="191312"/>
                  </a:cubicBezTo>
                  <a:cubicBezTo>
                    <a:pt x="44281" y="194487"/>
                    <a:pt x="77618" y="58756"/>
                    <a:pt x="72856" y="2938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49" name="Formă liberă: formă 48">
              <a:extLst>
                <a:ext uri="{FF2B5EF4-FFF2-40B4-BE49-F238E27FC236}">
                  <a16:creationId xmlns:a16="http://schemas.microsoft.com/office/drawing/2014/main" id="{DF1F60AB-8A12-4D8E-9404-6F292A15D5AF}"/>
                </a:ext>
              </a:extLst>
            </p:cNvPr>
            <p:cNvSpPr/>
            <p:nvPr/>
          </p:nvSpPr>
          <p:spPr>
            <a:xfrm rot="21230210">
              <a:off x="7424560" y="5191607"/>
              <a:ext cx="93804" cy="329549"/>
            </a:xfrm>
            <a:custGeom>
              <a:avLst/>
              <a:gdLst>
                <a:gd name="connsiteX0" fmla="*/ 6000 w 147983"/>
                <a:gd name="connsiteY0" fmla="*/ 94557 h 533620"/>
                <a:gd name="connsiteX1" fmla="*/ 91725 w 147983"/>
                <a:gd name="connsiteY1" fmla="*/ 327919 h 533620"/>
                <a:gd name="connsiteX2" fmla="*/ 77437 w 147983"/>
                <a:gd name="connsiteY2" fmla="*/ 532707 h 533620"/>
                <a:gd name="connsiteX3" fmla="*/ 139350 w 147983"/>
                <a:gd name="connsiteY3" fmla="*/ 394594 h 533620"/>
                <a:gd name="connsiteX4" fmla="*/ 134587 w 147983"/>
                <a:gd name="connsiteY4" fmla="*/ 194569 h 533620"/>
                <a:gd name="connsiteX5" fmla="*/ 20287 w 147983"/>
                <a:gd name="connsiteY5" fmla="*/ 4069 h 533620"/>
                <a:gd name="connsiteX6" fmla="*/ 6000 w 147983"/>
                <a:gd name="connsiteY6" fmla="*/ 94557 h 53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983" h="533620">
                  <a:moveTo>
                    <a:pt x="6000" y="94557"/>
                  </a:moveTo>
                  <a:cubicBezTo>
                    <a:pt x="17906" y="148532"/>
                    <a:pt x="79819" y="254894"/>
                    <a:pt x="91725" y="327919"/>
                  </a:cubicBezTo>
                  <a:cubicBezTo>
                    <a:pt x="103631" y="400944"/>
                    <a:pt x="69500" y="521595"/>
                    <a:pt x="77437" y="532707"/>
                  </a:cubicBezTo>
                  <a:cubicBezTo>
                    <a:pt x="85375" y="543820"/>
                    <a:pt x="129825" y="450950"/>
                    <a:pt x="139350" y="394594"/>
                  </a:cubicBezTo>
                  <a:cubicBezTo>
                    <a:pt x="148875" y="338238"/>
                    <a:pt x="154431" y="259657"/>
                    <a:pt x="134587" y="194569"/>
                  </a:cubicBezTo>
                  <a:cubicBezTo>
                    <a:pt x="114743" y="129481"/>
                    <a:pt x="40131" y="23913"/>
                    <a:pt x="20287" y="4069"/>
                  </a:cubicBezTo>
                  <a:cubicBezTo>
                    <a:pt x="443" y="-15775"/>
                    <a:pt x="-5906" y="40582"/>
                    <a:pt x="6000" y="94557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6" name="Grupare 5">
            <a:extLst>
              <a:ext uri="{FF2B5EF4-FFF2-40B4-BE49-F238E27FC236}">
                <a16:creationId xmlns:a16="http://schemas.microsoft.com/office/drawing/2014/main" id="{0D14E25A-9A11-4521-8432-E7B1B9212785}"/>
              </a:ext>
            </a:extLst>
          </p:cNvPr>
          <p:cNvGrpSpPr/>
          <p:nvPr/>
        </p:nvGrpSpPr>
        <p:grpSpPr>
          <a:xfrm>
            <a:off x="6897793" y="3321944"/>
            <a:ext cx="1112531" cy="742466"/>
            <a:chOff x="6897793" y="3321944"/>
            <a:chExt cx="1112531" cy="742466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26214F2-78D1-4B7A-992B-81E23509F2E1}"/>
                </a:ext>
              </a:extLst>
            </p:cNvPr>
            <p:cNvSpPr/>
            <p:nvPr/>
          </p:nvSpPr>
          <p:spPr>
            <a:xfrm>
              <a:off x="6897793" y="3703036"/>
              <a:ext cx="446471" cy="260031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530FCED1-2F0C-4E74-9802-D34806CA2DB9}"/>
                </a:ext>
              </a:extLst>
            </p:cNvPr>
            <p:cNvSpPr/>
            <p:nvPr/>
          </p:nvSpPr>
          <p:spPr>
            <a:xfrm>
              <a:off x="7665099" y="3435284"/>
              <a:ext cx="345225" cy="202687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06AB77D-95C8-404E-9716-E818261B1194}"/>
                </a:ext>
              </a:extLst>
            </p:cNvPr>
            <p:cNvSpPr/>
            <p:nvPr/>
          </p:nvSpPr>
          <p:spPr>
            <a:xfrm>
              <a:off x="7237955" y="3321944"/>
              <a:ext cx="192825" cy="202686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17D55BA-4DB1-421F-90B1-2C8092A5C999}"/>
                </a:ext>
              </a:extLst>
            </p:cNvPr>
            <p:cNvSpPr/>
            <p:nvPr/>
          </p:nvSpPr>
          <p:spPr>
            <a:xfrm>
              <a:off x="7624824" y="3861724"/>
              <a:ext cx="192825" cy="202686"/>
            </a:xfrm>
            <a:prstGeom prst="ellipse">
              <a:avLst/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4" name="Grupare 3">
            <a:extLst>
              <a:ext uri="{FF2B5EF4-FFF2-40B4-BE49-F238E27FC236}">
                <a16:creationId xmlns:a16="http://schemas.microsoft.com/office/drawing/2014/main" id="{C10B6B79-7D83-48AD-9B9B-9A3D1853DCAE}"/>
              </a:ext>
            </a:extLst>
          </p:cNvPr>
          <p:cNvGrpSpPr/>
          <p:nvPr/>
        </p:nvGrpSpPr>
        <p:grpSpPr>
          <a:xfrm>
            <a:off x="4035324" y="4891321"/>
            <a:ext cx="818065" cy="584014"/>
            <a:chOff x="4035324" y="4891321"/>
            <a:chExt cx="818065" cy="584014"/>
          </a:xfrm>
        </p:grpSpPr>
        <p:grpSp>
          <p:nvGrpSpPr>
            <p:cNvPr id="54" name="Grupare 53">
              <a:extLst>
                <a:ext uri="{FF2B5EF4-FFF2-40B4-BE49-F238E27FC236}">
                  <a16:creationId xmlns:a16="http://schemas.microsoft.com/office/drawing/2014/main" id="{DCB36D39-8052-462F-903B-589983AFB097}"/>
                </a:ext>
              </a:extLst>
            </p:cNvPr>
            <p:cNvGrpSpPr/>
            <p:nvPr/>
          </p:nvGrpSpPr>
          <p:grpSpPr>
            <a:xfrm>
              <a:off x="4035324" y="4891321"/>
              <a:ext cx="270496" cy="521316"/>
              <a:chOff x="2403049" y="3904781"/>
              <a:chExt cx="270496" cy="521316"/>
            </a:xfrm>
          </p:grpSpPr>
          <p:sp>
            <p:nvSpPr>
              <p:cNvPr id="61" name="Dreptunghi 60">
                <a:extLst>
                  <a:ext uri="{FF2B5EF4-FFF2-40B4-BE49-F238E27FC236}">
                    <a16:creationId xmlns:a16="http://schemas.microsoft.com/office/drawing/2014/main" id="{E3CD0DD6-C0FC-4DDC-BB45-6D8A58B2775C}"/>
                  </a:ext>
                </a:extLst>
              </p:cNvPr>
              <p:cNvSpPr/>
              <p:nvPr/>
            </p:nvSpPr>
            <p:spPr>
              <a:xfrm>
                <a:off x="2403049" y="3904781"/>
                <a:ext cx="268955" cy="52131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62" name="Dreptunghi 61">
                <a:extLst>
                  <a:ext uri="{FF2B5EF4-FFF2-40B4-BE49-F238E27FC236}">
                    <a16:creationId xmlns:a16="http://schemas.microsoft.com/office/drawing/2014/main" id="{969B70C9-4F81-4B62-BD5F-99E5B8D06936}"/>
                  </a:ext>
                </a:extLst>
              </p:cNvPr>
              <p:cNvSpPr/>
              <p:nvPr/>
            </p:nvSpPr>
            <p:spPr>
              <a:xfrm>
                <a:off x="2404590" y="4369841"/>
                <a:ext cx="268955" cy="5625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55" name="Grupare 54">
              <a:extLst>
                <a:ext uri="{FF2B5EF4-FFF2-40B4-BE49-F238E27FC236}">
                  <a16:creationId xmlns:a16="http://schemas.microsoft.com/office/drawing/2014/main" id="{99C93751-A4A7-47DD-9937-A9B3F762470D}"/>
                </a:ext>
              </a:extLst>
            </p:cNvPr>
            <p:cNvGrpSpPr/>
            <p:nvPr/>
          </p:nvGrpSpPr>
          <p:grpSpPr>
            <a:xfrm>
              <a:off x="4584434" y="4954019"/>
              <a:ext cx="268955" cy="521316"/>
              <a:chOff x="2348461" y="3904781"/>
              <a:chExt cx="268955" cy="521316"/>
            </a:xfrm>
          </p:grpSpPr>
          <p:sp>
            <p:nvSpPr>
              <p:cNvPr id="59" name="Dreptunghi 58">
                <a:extLst>
                  <a:ext uri="{FF2B5EF4-FFF2-40B4-BE49-F238E27FC236}">
                    <a16:creationId xmlns:a16="http://schemas.microsoft.com/office/drawing/2014/main" id="{A9FF393A-5B54-4950-8D8D-212A572B1615}"/>
                  </a:ext>
                </a:extLst>
              </p:cNvPr>
              <p:cNvSpPr/>
              <p:nvPr/>
            </p:nvSpPr>
            <p:spPr>
              <a:xfrm>
                <a:off x="2348461" y="3904781"/>
                <a:ext cx="268955" cy="52131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60" name="Dreptunghi 59">
                <a:extLst>
                  <a:ext uri="{FF2B5EF4-FFF2-40B4-BE49-F238E27FC236}">
                    <a16:creationId xmlns:a16="http://schemas.microsoft.com/office/drawing/2014/main" id="{5BBA2FC2-BA58-4581-AEE3-8CA2916C81AD}"/>
                  </a:ext>
                </a:extLst>
              </p:cNvPr>
              <p:cNvSpPr/>
              <p:nvPr/>
            </p:nvSpPr>
            <p:spPr>
              <a:xfrm>
                <a:off x="2348461" y="4369231"/>
                <a:ext cx="268955" cy="5625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</p:grpSp>
      <p:grpSp>
        <p:nvGrpSpPr>
          <p:cNvPr id="3" name="Grupare 2">
            <a:extLst>
              <a:ext uri="{FF2B5EF4-FFF2-40B4-BE49-F238E27FC236}">
                <a16:creationId xmlns:a16="http://schemas.microsoft.com/office/drawing/2014/main" id="{ECED69F7-7783-43C5-A51A-1CE1E787A653}"/>
              </a:ext>
            </a:extLst>
          </p:cNvPr>
          <p:cNvGrpSpPr/>
          <p:nvPr/>
        </p:nvGrpSpPr>
        <p:grpSpPr>
          <a:xfrm>
            <a:off x="3631614" y="2720462"/>
            <a:ext cx="488577" cy="1061096"/>
            <a:chOff x="3767179" y="2556204"/>
            <a:chExt cx="488577" cy="1061096"/>
          </a:xfrm>
        </p:grpSpPr>
        <p:sp>
          <p:nvSpPr>
            <p:cNvPr id="46" name="Dreptunghi 45">
              <a:extLst>
                <a:ext uri="{FF2B5EF4-FFF2-40B4-BE49-F238E27FC236}">
                  <a16:creationId xmlns:a16="http://schemas.microsoft.com/office/drawing/2014/main" id="{AE78BA00-EA05-4F8D-8DFD-A39CE69C2423}"/>
                </a:ext>
              </a:extLst>
            </p:cNvPr>
            <p:cNvSpPr/>
            <p:nvPr/>
          </p:nvSpPr>
          <p:spPr>
            <a:xfrm>
              <a:off x="3850675" y="2556204"/>
              <a:ext cx="282187" cy="106109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6" name="Acord 55">
              <a:extLst>
                <a:ext uri="{FF2B5EF4-FFF2-40B4-BE49-F238E27FC236}">
                  <a16:creationId xmlns:a16="http://schemas.microsoft.com/office/drawing/2014/main" id="{77008D42-F01B-4FEF-B4AB-6C57961F6284}"/>
                </a:ext>
              </a:extLst>
            </p:cNvPr>
            <p:cNvSpPr/>
            <p:nvPr/>
          </p:nvSpPr>
          <p:spPr>
            <a:xfrm rot="2861237">
              <a:off x="3980703" y="2883704"/>
              <a:ext cx="285750" cy="264357"/>
            </a:xfrm>
            <a:prstGeom prst="chord">
              <a:avLst>
                <a:gd name="adj1" fmla="val 2700000"/>
                <a:gd name="adj2" fmla="val 13291001"/>
              </a:avLst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7" name="Acord 56">
              <a:extLst>
                <a:ext uri="{FF2B5EF4-FFF2-40B4-BE49-F238E27FC236}">
                  <a16:creationId xmlns:a16="http://schemas.microsoft.com/office/drawing/2014/main" id="{AECC4414-2404-4CF5-A89F-3561D0C0D8D0}"/>
                </a:ext>
              </a:extLst>
            </p:cNvPr>
            <p:cNvSpPr/>
            <p:nvPr/>
          </p:nvSpPr>
          <p:spPr>
            <a:xfrm rot="13586453">
              <a:off x="3777229" y="2638424"/>
              <a:ext cx="171729" cy="191829"/>
            </a:xfrm>
            <a:prstGeom prst="chord">
              <a:avLst>
                <a:gd name="adj1" fmla="val 2700000"/>
                <a:gd name="adj2" fmla="val 13291001"/>
              </a:avLst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58" name="Acord 57">
              <a:extLst>
                <a:ext uri="{FF2B5EF4-FFF2-40B4-BE49-F238E27FC236}">
                  <a16:creationId xmlns:a16="http://schemas.microsoft.com/office/drawing/2014/main" id="{FC8CBD56-AF5B-45C1-B838-3CEC1F12E07A}"/>
                </a:ext>
              </a:extLst>
            </p:cNvPr>
            <p:cNvSpPr/>
            <p:nvPr/>
          </p:nvSpPr>
          <p:spPr>
            <a:xfrm rot="13631013">
              <a:off x="3754254" y="3224713"/>
              <a:ext cx="239403" cy="201039"/>
            </a:xfrm>
            <a:prstGeom prst="chord">
              <a:avLst>
                <a:gd name="adj1" fmla="val 2700000"/>
                <a:gd name="adj2" fmla="val 13291001"/>
              </a:avLst>
            </a:prstGeom>
            <a:solidFill>
              <a:srgbClr val="F57B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74" name="Dreptunghi 73">
            <a:extLst>
              <a:ext uri="{FF2B5EF4-FFF2-40B4-BE49-F238E27FC236}">
                <a16:creationId xmlns:a16="http://schemas.microsoft.com/office/drawing/2014/main" id="{452B4847-B932-43A6-880B-87B2E2A1C410}"/>
              </a:ext>
            </a:extLst>
          </p:cNvPr>
          <p:cNvSpPr/>
          <p:nvPr/>
        </p:nvSpPr>
        <p:spPr>
          <a:xfrm>
            <a:off x="609129" y="126900"/>
            <a:ext cx="25533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o girafă. </a:t>
            </a:r>
          </a:p>
        </p:txBody>
      </p:sp>
    </p:spTree>
    <p:extLst>
      <p:ext uri="{BB962C8B-B14F-4D97-AF65-F5344CB8AC3E}">
        <p14:creationId xmlns:p14="http://schemas.microsoft.com/office/powerpoint/2010/main" val="2005234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>
            <a:extLst>
              <a:ext uri="{FF2B5EF4-FFF2-40B4-BE49-F238E27FC236}">
                <a16:creationId xmlns:a16="http://schemas.microsoft.com/office/drawing/2014/main" id="{E143D492-27A9-4E83-A74F-BD12BC8BDF75}"/>
              </a:ext>
            </a:extLst>
          </p:cNvPr>
          <p:cNvSpPr/>
          <p:nvPr/>
        </p:nvSpPr>
        <p:spPr>
          <a:xfrm>
            <a:off x="2400600" y="2996302"/>
            <a:ext cx="4479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Desene piesă cu piesă </a:t>
            </a:r>
          </a:p>
        </p:txBody>
      </p:sp>
      <p:sp>
        <p:nvSpPr>
          <p:cNvPr id="6" name="Dreptunghi 5">
            <a:extLst>
              <a:ext uri="{FF2B5EF4-FFF2-40B4-BE49-F238E27FC236}">
                <a16:creationId xmlns:a16="http://schemas.microsoft.com/office/drawing/2014/main" id="{3B8ADD1E-615B-40EF-AC59-FC178C112D7A}"/>
              </a:ext>
            </a:extLst>
          </p:cNvPr>
          <p:cNvSpPr/>
          <p:nvPr/>
        </p:nvSpPr>
        <p:spPr>
          <a:xfrm>
            <a:off x="1133401" y="1440684"/>
            <a:ext cx="67208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Animale domestice și sălbatice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5571C533-42E3-45FB-8D40-18C201513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763" y="2456759"/>
            <a:ext cx="1146147" cy="1079086"/>
          </a:xfrm>
          <a:prstGeom prst="rect">
            <a:avLst/>
          </a:prstGeo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0ADD1EEE-1868-4E19-8640-17F94AF5C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461" y="2458360"/>
            <a:ext cx="1146147" cy="10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63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68;p1">
            <a:extLst>
              <a:ext uri="{FF2B5EF4-FFF2-40B4-BE49-F238E27FC236}">
                <a16:creationId xmlns:a16="http://schemas.microsoft.com/office/drawing/2014/main" id="{37735302-9282-4421-A72F-371FE60B7DB7}"/>
              </a:ext>
            </a:extLst>
          </p:cNvPr>
          <p:cNvSpPr/>
          <p:nvPr/>
        </p:nvSpPr>
        <p:spPr>
          <a:xfrm rot="6718804">
            <a:off x="6423295" y="693107"/>
            <a:ext cx="2215430" cy="2347070"/>
          </a:xfrm>
          <a:prstGeom prst="chord">
            <a:avLst>
              <a:gd name="adj1" fmla="val 2608600"/>
              <a:gd name="adj2" fmla="val 16200000"/>
            </a:avLst>
          </a:prstGeom>
          <a:solidFill>
            <a:schemeClr val="bg1"/>
          </a:solidFill>
          <a:ln w="254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69;p1">
            <a:extLst>
              <a:ext uri="{FF2B5EF4-FFF2-40B4-BE49-F238E27FC236}">
                <a16:creationId xmlns:a16="http://schemas.microsoft.com/office/drawing/2014/main" id="{5C620DED-19DD-4503-AA97-E62C35665BE6}"/>
              </a:ext>
            </a:extLst>
          </p:cNvPr>
          <p:cNvSpPr/>
          <p:nvPr/>
        </p:nvSpPr>
        <p:spPr>
          <a:xfrm rot="13369210">
            <a:off x="6956565" y="4396994"/>
            <a:ext cx="1148890" cy="1565185"/>
          </a:xfrm>
          <a:prstGeom prst="triangle">
            <a:avLst>
              <a:gd name="adj" fmla="val 56353"/>
            </a:avLst>
          </a:prstGeom>
          <a:solidFill>
            <a:schemeClr val="bg1"/>
          </a:solidFill>
          <a:ln w="254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79;p1">
            <a:extLst>
              <a:ext uri="{FF2B5EF4-FFF2-40B4-BE49-F238E27FC236}">
                <a16:creationId xmlns:a16="http://schemas.microsoft.com/office/drawing/2014/main" id="{D0F5B528-9F3A-4FB4-83F1-71F33A771D74}"/>
              </a:ext>
            </a:extLst>
          </p:cNvPr>
          <p:cNvSpPr/>
          <p:nvPr/>
        </p:nvSpPr>
        <p:spPr>
          <a:xfrm>
            <a:off x="5053141" y="4991358"/>
            <a:ext cx="1537970" cy="899160"/>
          </a:xfrm>
          <a:custGeom>
            <a:avLst/>
            <a:gdLst/>
            <a:ahLst/>
            <a:cxnLst/>
            <a:rect l="l" t="t" r="r" b="b"/>
            <a:pathLst>
              <a:path w="1537970" h="899160" extrusionOk="0">
                <a:moveTo>
                  <a:pt x="1384300" y="0"/>
                </a:moveTo>
                <a:cubicBezTo>
                  <a:pt x="1461135" y="93345"/>
                  <a:pt x="1537970" y="186690"/>
                  <a:pt x="1338580" y="228600"/>
                </a:cubicBezTo>
                <a:cubicBezTo>
                  <a:pt x="1139190" y="270510"/>
                  <a:pt x="375920" y="182880"/>
                  <a:pt x="187960" y="251460"/>
                </a:cubicBezTo>
                <a:cubicBezTo>
                  <a:pt x="0" y="320040"/>
                  <a:pt x="33020" y="572770"/>
                  <a:pt x="210820" y="640080"/>
                </a:cubicBezTo>
                <a:cubicBezTo>
                  <a:pt x="388620" y="707390"/>
                  <a:pt x="1104900" y="612140"/>
                  <a:pt x="1254760" y="655320"/>
                </a:cubicBezTo>
                <a:cubicBezTo>
                  <a:pt x="1404620" y="698500"/>
                  <a:pt x="1257300" y="798830"/>
                  <a:pt x="1109980" y="899160"/>
                </a:cubicBezTo>
              </a:path>
            </a:pathLst>
          </a:custGeom>
          <a:noFill/>
          <a:ln w="38100" cap="flat" cmpd="sng">
            <a:solidFill>
              <a:srgbClr val="F6A8E7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" name="Grupare 11">
            <a:extLst>
              <a:ext uri="{FF2B5EF4-FFF2-40B4-BE49-F238E27FC236}">
                <a16:creationId xmlns:a16="http://schemas.microsoft.com/office/drawing/2014/main" id="{59B10849-665B-4BEF-B16D-97BAC1DFA4DC}"/>
              </a:ext>
            </a:extLst>
          </p:cNvPr>
          <p:cNvGrpSpPr/>
          <p:nvPr/>
        </p:nvGrpSpPr>
        <p:grpSpPr>
          <a:xfrm>
            <a:off x="6200771" y="3331072"/>
            <a:ext cx="849500" cy="609600"/>
            <a:chOff x="5383316" y="3137203"/>
            <a:chExt cx="849500" cy="609600"/>
          </a:xfrm>
        </p:grpSpPr>
        <p:cxnSp>
          <p:nvCxnSpPr>
            <p:cNvPr id="92" name="Google Shape;80;p1">
              <a:extLst>
                <a:ext uri="{FF2B5EF4-FFF2-40B4-BE49-F238E27FC236}">
                  <a16:creationId xmlns:a16="http://schemas.microsoft.com/office/drawing/2014/main" id="{309948EC-1BFB-4C79-AA02-0BAF8B0B9F71}"/>
                </a:ext>
              </a:extLst>
            </p:cNvPr>
            <p:cNvCxnSpPr/>
            <p:nvPr/>
          </p:nvCxnSpPr>
          <p:spPr>
            <a:xfrm>
              <a:off x="5394616" y="3260614"/>
              <a:ext cx="838200" cy="381000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93" name="Google Shape;81;p1">
              <a:extLst>
                <a:ext uri="{FF2B5EF4-FFF2-40B4-BE49-F238E27FC236}">
                  <a16:creationId xmlns:a16="http://schemas.microsoft.com/office/drawing/2014/main" id="{F7884222-EECA-425B-8231-F24394A6CF2B}"/>
                </a:ext>
              </a:extLst>
            </p:cNvPr>
            <p:cNvCxnSpPr/>
            <p:nvPr/>
          </p:nvCxnSpPr>
          <p:spPr>
            <a:xfrm>
              <a:off x="5383316" y="3137203"/>
              <a:ext cx="762000" cy="609600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</p:grpSp>
      <p:grpSp>
        <p:nvGrpSpPr>
          <p:cNvPr id="95" name="Grupare 94">
            <a:extLst>
              <a:ext uri="{FF2B5EF4-FFF2-40B4-BE49-F238E27FC236}">
                <a16:creationId xmlns:a16="http://schemas.microsoft.com/office/drawing/2014/main" id="{1DBFF8BB-7353-4B3D-A988-199735A1D983}"/>
              </a:ext>
            </a:extLst>
          </p:cNvPr>
          <p:cNvGrpSpPr/>
          <p:nvPr/>
        </p:nvGrpSpPr>
        <p:grpSpPr>
          <a:xfrm>
            <a:off x="5495072" y="2073137"/>
            <a:ext cx="152400" cy="152400"/>
            <a:chOff x="4060522" y="841597"/>
            <a:chExt cx="152400" cy="152400"/>
          </a:xfrm>
          <a:noFill/>
        </p:grpSpPr>
        <p:sp>
          <p:nvSpPr>
            <p:cNvPr id="98" name="Google Shape;71;p1">
              <a:extLst>
                <a:ext uri="{FF2B5EF4-FFF2-40B4-BE49-F238E27FC236}">
                  <a16:creationId xmlns:a16="http://schemas.microsoft.com/office/drawing/2014/main" id="{0F7A37D8-2955-445C-96D3-F97BB1D21765}"/>
                </a:ext>
              </a:extLst>
            </p:cNvPr>
            <p:cNvSpPr/>
            <p:nvPr/>
          </p:nvSpPr>
          <p:spPr>
            <a:xfrm rot="18659122">
              <a:off x="4060522" y="841597"/>
              <a:ext cx="152400" cy="152400"/>
            </a:xfrm>
            <a:prstGeom prst="ellipse">
              <a:avLst/>
            </a:prstGeom>
            <a:grp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72;p1">
              <a:extLst>
                <a:ext uri="{FF2B5EF4-FFF2-40B4-BE49-F238E27FC236}">
                  <a16:creationId xmlns:a16="http://schemas.microsoft.com/office/drawing/2014/main" id="{BF5E0722-923F-4C16-81A9-20C63C75566C}"/>
                </a:ext>
              </a:extLst>
            </p:cNvPr>
            <p:cNvSpPr/>
            <p:nvPr/>
          </p:nvSpPr>
          <p:spPr>
            <a:xfrm rot="18659122">
              <a:off x="4074915" y="909572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" name="Grupare 9">
            <a:extLst>
              <a:ext uri="{FF2B5EF4-FFF2-40B4-BE49-F238E27FC236}">
                <a16:creationId xmlns:a16="http://schemas.microsoft.com/office/drawing/2014/main" id="{2F1A3B0A-1E62-4AA6-850E-DE469DEBDC70}"/>
              </a:ext>
            </a:extLst>
          </p:cNvPr>
          <p:cNvGrpSpPr/>
          <p:nvPr/>
        </p:nvGrpSpPr>
        <p:grpSpPr>
          <a:xfrm>
            <a:off x="6200771" y="320235"/>
            <a:ext cx="533400" cy="533400"/>
            <a:chOff x="6809721" y="447239"/>
            <a:chExt cx="533400" cy="533400"/>
          </a:xfrm>
        </p:grpSpPr>
        <p:sp>
          <p:nvSpPr>
            <p:cNvPr id="89" name="Google Shape;76;p1">
              <a:extLst>
                <a:ext uri="{FF2B5EF4-FFF2-40B4-BE49-F238E27FC236}">
                  <a16:creationId xmlns:a16="http://schemas.microsoft.com/office/drawing/2014/main" id="{3BD464FF-0199-46A9-A7FF-55AEB88D2E0B}"/>
                </a:ext>
              </a:extLst>
            </p:cNvPr>
            <p:cNvSpPr/>
            <p:nvPr/>
          </p:nvSpPr>
          <p:spPr>
            <a:xfrm>
              <a:off x="6809721" y="447239"/>
              <a:ext cx="533400" cy="533400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71;p1">
              <a:extLst>
                <a:ext uri="{FF2B5EF4-FFF2-40B4-BE49-F238E27FC236}">
                  <a16:creationId xmlns:a16="http://schemas.microsoft.com/office/drawing/2014/main" id="{0C57B648-9D21-4CC3-A04D-44C075185846}"/>
                </a:ext>
              </a:extLst>
            </p:cNvPr>
            <p:cNvSpPr/>
            <p:nvPr/>
          </p:nvSpPr>
          <p:spPr>
            <a:xfrm rot="13032427">
              <a:off x="6877865" y="620502"/>
              <a:ext cx="304800" cy="304800"/>
            </a:xfrm>
            <a:prstGeom prst="ellipse">
              <a:avLst/>
            </a:prstGeom>
            <a:solidFill>
              <a:srgbClr val="F6A8E7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" name="Grupare 10">
            <a:extLst>
              <a:ext uri="{FF2B5EF4-FFF2-40B4-BE49-F238E27FC236}">
                <a16:creationId xmlns:a16="http://schemas.microsoft.com/office/drawing/2014/main" id="{6A79C461-E431-4908-BE43-08FD125B2303}"/>
              </a:ext>
            </a:extLst>
          </p:cNvPr>
          <p:cNvGrpSpPr/>
          <p:nvPr/>
        </p:nvGrpSpPr>
        <p:grpSpPr>
          <a:xfrm>
            <a:off x="7264310" y="793644"/>
            <a:ext cx="533400" cy="533400"/>
            <a:chOff x="7021607" y="2351820"/>
            <a:chExt cx="533400" cy="533400"/>
          </a:xfrm>
        </p:grpSpPr>
        <p:sp>
          <p:nvSpPr>
            <p:cNvPr id="90" name="Google Shape;77;p1">
              <a:extLst>
                <a:ext uri="{FF2B5EF4-FFF2-40B4-BE49-F238E27FC236}">
                  <a16:creationId xmlns:a16="http://schemas.microsoft.com/office/drawing/2014/main" id="{7EBB4EEF-29D9-4F20-B9A2-4F28FE251D68}"/>
                </a:ext>
              </a:extLst>
            </p:cNvPr>
            <p:cNvSpPr/>
            <p:nvPr/>
          </p:nvSpPr>
          <p:spPr>
            <a:xfrm>
              <a:off x="7021607" y="2351820"/>
              <a:ext cx="533400" cy="533400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71;p1">
              <a:extLst>
                <a:ext uri="{FF2B5EF4-FFF2-40B4-BE49-F238E27FC236}">
                  <a16:creationId xmlns:a16="http://schemas.microsoft.com/office/drawing/2014/main" id="{DA496B60-429A-483F-B1D9-7F94D2063799}"/>
                </a:ext>
              </a:extLst>
            </p:cNvPr>
            <p:cNvSpPr/>
            <p:nvPr/>
          </p:nvSpPr>
          <p:spPr>
            <a:xfrm rot="13032427">
              <a:off x="7060845" y="2523244"/>
              <a:ext cx="304800" cy="304800"/>
            </a:xfrm>
            <a:prstGeom prst="ellipse">
              <a:avLst/>
            </a:prstGeom>
            <a:solidFill>
              <a:srgbClr val="F6A8E7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" name="Grupare 1">
            <a:extLst>
              <a:ext uri="{FF2B5EF4-FFF2-40B4-BE49-F238E27FC236}">
                <a16:creationId xmlns:a16="http://schemas.microsoft.com/office/drawing/2014/main" id="{232BF286-6FB9-44EF-8FE0-D35D1A5BE553}"/>
              </a:ext>
            </a:extLst>
          </p:cNvPr>
          <p:cNvGrpSpPr/>
          <p:nvPr/>
        </p:nvGrpSpPr>
        <p:grpSpPr>
          <a:xfrm>
            <a:off x="699076" y="749421"/>
            <a:ext cx="3095471" cy="3642360"/>
            <a:chOff x="633493" y="920178"/>
            <a:chExt cx="3095471" cy="3642360"/>
          </a:xfrm>
        </p:grpSpPr>
        <p:sp>
          <p:nvSpPr>
            <p:cNvPr id="68" name="Google Shape;68;p1"/>
            <p:cNvSpPr/>
            <p:nvPr/>
          </p:nvSpPr>
          <p:spPr>
            <a:xfrm rot="6718804">
              <a:off x="1447714" y="2043522"/>
              <a:ext cx="2215430" cy="2347070"/>
            </a:xfrm>
            <a:prstGeom prst="chord">
              <a:avLst>
                <a:gd name="adj1" fmla="val 2608600"/>
                <a:gd name="adj2" fmla="val 16200000"/>
              </a:avLst>
            </a:prstGeom>
            <a:solidFill>
              <a:schemeClr val="bg1"/>
            </a:solidFill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 rot="13369210">
              <a:off x="974236" y="1406772"/>
              <a:ext cx="1148890" cy="1565185"/>
            </a:xfrm>
            <a:prstGeom prst="triangle">
              <a:avLst>
                <a:gd name="adj" fmla="val 56353"/>
              </a:avLst>
            </a:prstGeom>
            <a:solidFill>
              <a:schemeClr val="bg1"/>
            </a:solidFill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433584" y="920178"/>
              <a:ext cx="533400" cy="533400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2222848" y="1559740"/>
              <a:ext cx="533400" cy="533400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1966984" y="3663378"/>
              <a:ext cx="1537970" cy="899160"/>
            </a:xfrm>
            <a:custGeom>
              <a:avLst/>
              <a:gdLst/>
              <a:ahLst/>
              <a:cxnLst/>
              <a:rect l="l" t="t" r="r" b="b"/>
              <a:pathLst>
                <a:path w="1537970" h="899160" extrusionOk="0">
                  <a:moveTo>
                    <a:pt x="1384300" y="0"/>
                  </a:moveTo>
                  <a:cubicBezTo>
                    <a:pt x="1461135" y="93345"/>
                    <a:pt x="1537970" y="186690"/>
                    <a:pt x="1338580" y="228600"/>
                  </a:cubicBezTo>
                  <a:cubicBezTo>
                    <a:pt x="1139190" y="270510"/>
                    <a:pt x="375920" y="182880"/>
                    <a:pt x="187960" y="251460"/>
                  </a:cubicBezTo>
                  <a:cubicBezTo>
                    <a:pt x="0" y="320040"/>
                    <a:pt x="33020" y="572770"/>
                    <a:pt x="210820" y="640080"/>
                  </a:cubicBezTo>
                  <a:cubicBezTo>
                    <a:pt x="388620" y="707390"/>
                    <a:pt x="1104900" y="612140"/>
                    <a:pt x="1254760" y="655320"/>
                  </a:cubicBezTo>
                  <a:cubicBezTo>
                    <a:pt x="1404620" y="698500"/>
                    <a:pt x="1257300" y="798830"/>
                    <a:pt x="1109980" y="899160"/>
                  </a:cubicBezTo>
                </a:path>
              </a:pathLst>
            </a:custGeom>
            <a:noFill/>
            <a:ln w="38100" cap="flat" cmpd="sng">
              <a:solidFill>
                <a:srgbClr val="F6A8E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0" name="Google Shape;80;p1"/>
            <p:cNvCxnSpPr/>
            <p:nvPr/>
          </p:nvCxnSpPr>
          <p:spPr>
            <a:xfrm>
              <a:off x="644793" y="2438572"/>
              <a:ext cx="838200" cy="381000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1" name="Google Shape;81;p1"/>
            <p:cNvCxnSpPr/>
            <p:nvPr/>
          </p:nvCxnSpPr>
          <p:spPr>
            <a:xfrm>
              <a:off x="633493" y="2315161"/>
              <a:ext cx="762000" cy="609600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sp>
          <p:nvSpPr>
            <p:cNvPr id="65" name="Google Shape;71;p1">
              <a:extLst>
                <a:ext uri="{FF2B5EF4-FFF2-40B4-BE49-F238E27FC236}">
                  <a16:creationId xmlns:a16="http://schemas.microsoft.com/office/drawing/2014/main" id="{46C6A8DC-0FA7-46CD-8B1B-090FD2235DE8}"/>
                </a:ext>
              </a:extLst>
            </p:cNvPr>
            <p:cNvSpPr/>
            <p:nvPr/>
          </p:nvSpPr>
          <p:spPr>
            <a:xfrm rot="13032427">
              <a:off x="1507348" y="1117301"/>
              <a:ext cx="304800" cy="304800"/>
            </a:xfrm>
            <a:prstGeom prst="ellipse">
              <a:avLst/>
            </a:prstGeom>
            <a:solidFill>
              <a:srgbClr val="F6A8E7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71;p1">
              <a:extLst>
                <a:ext uri="{FF2B5EF4-FFF2-40B4-BE49-F238E27FC236}">
                  <a16:creationId xmlns:a16="http://schemas.microsoft.com/office/drawing/2014/main" id="{B4B2756F-5C18-4AF3-B1FF-2872B1CFF511}"/>
                </a:ext>
              </a:extLst>
            </p:cNvPr>
            <p:cNvSpPr/>
            <p:nvPr/>
          </p:nvSpPr>
          <p:spPr>
            <a:xfrm rot="13032427">
              <a:off x="2263167" y="1723154"/>
              <a:ext cx="304800" cy="304800"/>
            </a:xfrm>
            <a:prstGeom prst="ellipse">
              <a:avLst/>
            </a:prstGeom>
            <a:solidFill>
              <a:srgbClr val="F6A8E7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6" name="Grupare 35">
              <a:extLst>
                <a:ext uri="{FF2B5EF4-FFF2-40B4-BE49-F238E27FC236}">
                  <a16:creationId xmlns:a16="http://schemas.microsoft.com/office/drawing/2014/main" id="{9267705C-D254-4EB3-8442-FA985DF2E5FC}"/>
                </a:ext>
              </a:extLst>
            </p:cNvPr>
            <p:cNvGrpSpPr/>
            <p:nvPr/>
          </p:nvGrpSpPr>
          <p:grpSpPr>
            <a:xfrm>
              <a:off x="1636540" y="1701202"/>
              <a:ext cx="152400" cy="152400"/>
              <a:chOff x="4060522" y="841597"/>
              <a:chExt cx="152400" cy="152400"/>
            </a:xfrm>
            <a:solidFill>
              <a:schemeClr val="bg1"/>
            </a:solidFill>
          </p:grpSpPr>
          <p:sp>
            <p:nvSpPr>
              <p:cNvPr id="37" name="Google Shape;71;p1">
                <a:extLst>
                  <a:ext uri="{FF2B5EF4-FFF2-40B4-BE49-F238E27FC236}">
                    <a16:creationId xmlns:a16="http://schemas.microsoft.com/office/drawing/2014/main" id="{C62890EB-84BB-4B97-986D-BD13FD819B26}"/>
                  </a:ext>
                </a:extLst>
              </p:cNvPr>
              <p:cNvSpPr/>
              <p:nvPr/>
            </p:nvSpPr>
            <p:spPr>
              <a:xfrm rot="18659122">
                <a:off x="4060522" y="841597"/>
                <a:ext cx="152400" cy="152400"/>
              </a:xfrm>
              <a:prstGeom prst="ellipse">
                <a:avLst/>
              </a:prstGeom>
              <a:grpFill/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" name="Google Shape;72;p1">
                <a:extLst>
                  <a:ext uri="{FF2B5EF4-FFF2-40B4-BE49-F238E27FC236}">
                    <a16:creationId xmlns:a16="http://schemas.microsoft.com/office/drawing/2014/main" id="{D6404629-A5B9-42A8-9979-6FA7097B2ABB}"/>
                  </a:ext>
                </a:extLst>
              </p:cNvPr>
              <p:cNvSpPr/>
              <p:nvPr/>
            </p:nvSpPr>
            <p:spPr>
              <a:xfrm rot="18659122">
                <a:off x="4089191" y="89714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" name="Grupare 38">
              <a:extLst>
                <a:ext uri="{FF2B5EF4-FFF2-40B4-BE49-F238E27FC236}">
                  <a16:creationId xmlns:a16="http://schemas.microsoft.com/office/drawing/2014/main" id="{571B4688-E7A9-416A-AA85-6A6C29E60A9D}"/>
                </a:ext>
              </a:extLst>
            </p:cNvPr>
            <p:cNvGrpSpPr/>
            <p:nvPr/>
          </p:nvGrpSpPr>
          <p:grpSpPr>
            <a:xfrm>
              <a:off x="1821127" y="1872985"/>
              <a:ext cx="152400" cy="152400"/>
              <a:chOff x="4060522" y="841597"/>
              <a:chExt cx="152400" cy="152400"/>
            </a:xfrm>
            <a:solidFill>
              <a:schemeClr val="bg1"/>
            </a:solidFill>
          </p:grpSpPr>
          <p:sp>
            <p:nvSpPr>
              <p:cNvPr id="40" name="Google Shape;71;p1">
                <a:extLst>
                  <a:ext uri="{FF2B5EF4-FFF2-40B4-BE49-F238E27FC236}">
                    <a16:creationId xmlns:a16="http://schemas.microsoft.com/office/drawing/2014/main" id="{89C60121-3B8E-40B3-8A50-DD2867EE9642}"/>
                  </a:ext>
                </a:extLst>
              </p:cNvPr>
              <p:cNvSpPr/>
              <p:nvPr/>
            </p:nvSpPr>
            <p:spPr>
              <a:xfrm rot="18659122">
                <a:off x="4060522" y="841597"/>
                <a:ext cx="152400" cy="152400"/>
              </a:xfrm>
              <a:prstGeom prst="ellipse">
                <a:avLst/>
              </a:prstGeom>
              <a:grpFill/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72;p1">
                <a:extLst>
                  <a:ext uri="{FF2B5EF4-FFF2-40B4-BE49-F238E27FC236}">
                    <a16:creationId xmlns:a16="http://schemas.microsoft.com/office/drawing/2014/main" id="{8D336BD4-675A-41C7-B0A4-88F30452D808}"/>
                  </a:ext>
                </a:extLst>
              </p:cNvPr>
              <p:cNvSpPr/>
              <p:nvPr/>
            </p:nvSpPr>
            <p:spPr>
              <a:xfrm rot="18659122">
                <a:off x="4089191" y="89714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2" name="Grupare 41">
            <a:extLst>
              <a:ext uri="{FF2B5EF4-FFF2-40B4-BE49-F238E27FC236}">
                <a16:creationId xmlns:a16="http://schemas.microsoft.com/office/drawing/2014/main" id="{EB7FD5D8-C341-4554-B9CD-948E402D8482}"/>
              </a:ext>
            </a:extLst>
          </p:cNvPr>
          <p:cNvGrpSpPr/>
          <p:nvPr/>
        </p:nvGrpSpPr>
        <p:grpSpPr>
          <a:xfrm>
            <a:off x="5647472" y="2225537"/>
            <a:ext cx="152400" cy="152400"/>
            <a:chOff x="4060522" y="841597"/>
            <a:chExt cx="152400" cy="152400"/>
          </a:xfrm>
          <a:noFill/>
        </p:grpSpPr>
        <p:sp>
          <p:nvSpPr>
            <p:cNvPr id="43" name="Google Shape;71;p1">
              <a:extLst>
                <a:ext uri="{FF2B5EF4-FFF2-40B4-BE49-F238E27FC236}">
                  <a16:creationId xmlns:a16="http://schemas.microsoft.com/office/drawing/2014/main" id="{F287A910-4616-4014-BAC3-90696DFAB83F}"/>
                </a:ext>
              </a:extLst>
            </p:cNvPr>
            <p:cNvSpPr/>
            <p:nvPr/>
          </p:nvSpPr>
          <p:spPr>
            <a:xfrm rot="18659122">
              <a:off x="4060522" y="841597"/>
              <a:ext cx="152400" cy="152400"/>
            </a:xfrm>
            <a:prstGeom prst="ellipse">
              <a:avLst/>
            </a:prstGeom>
            <a:grp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72;p1">
              <a:extLst>
                <a:ext uri="{FF2B5EF4-FFF2-40B4-BE49-F238E27FC236}">
                  <a16:creationId xmlns:a16="http://schemas.microsoft.com/office/drawing/2014/main" id="{DBA14D1D-029F-4418-ADD5-11386EC5B02A}"/>
                </a:ext>
              </a:extLst>
            </p:cNvPr>
            <p:cNvSpPr/>
            <p:nvPr/>
          </p:nvSpPr>
          <p:spPr>
            <a:xfrm rot="18659122">
              <a:off x="4074915" y="909572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Dreptunghi 44">
            <a:extLst>
              <a:ext uri="{FF2B5EF4-FFF2-40B4-BE49-F238E27FC236}">
                <a16:creationId xmlns:a16="http://schemas.microsoft.com/office/drawing/2014/main" id="{9AB00441-EAAF-4DEA-BEB0-45FA8337F2C7}"/>
              </a:ext>
            </a:extLst>
          </p:cNvPr>
          <p:cNvSpPr/>
          <p:nvPr/>
        </p:nvSpPr>
        <p:spPr>
          <a:xfrm>
            <a:off x="470210" y="126900"/>
            <a:ext cx="28312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un șoricel.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91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108;p2">
            <a:extLst>
              <a:ext uri="{FF2B5EF4-FFF2-40B4-BE49-F238E27FC236}">
                <a16:creationId xmlns:a16="http://schemas.microsoft.com/office/drawing/2014/main" id="{20427D9B-1BDE-44C5-A138-1B2237D07FCF}"/>
              </a:ext>
            </a:extLst>
          </p:cNvPr>
          <p:cNvSpPr txBox="1"/>
          <p:nvPr/>
        </p:nvSpPr>
        <p:spPr>
          <a:xfrm rot="20562867">
            <a:off x="5607410" y="2228291"/>
            <a:ext cx="1078301" cy="2863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0" b="1" i="1" u="none" strike="noStrike" cap="none" dirty="0"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ndara"/>
                <a:ea typeface="Candara"/>
                <a:cs typeface="Candara"/>
                <a:sym typeface="Candara"/>
              </a:rPr>
              <a:t>S</a:t>
            </a:r>
            <a:endParaRPr sz="18000" b="1" i="1" dirty="0"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" name="Grupare 1">
            <a:extLst>
              <a:ext uri="{FF2B5EF4-FFF2-40B4-BE49-F238E27FC236}">
                <a16:creationId xmlns:a16="http://schemas.microsoft.com/office/drawing/2014/main" id="{517E94D2-BA9A-475F-84FB-2608EE5DA025}"/>
              </a:ext>
            </a:extLst>
          </p:cNvPr>
          <p:cNvGrpSpPr/>
          <p:nvPr/>
        </p:nvGrpSpPr>
        <p:grpSpPr>
          <a:xfrm>
            <a:off x="779606" y="945759"/>
            <a:ext cx="2622302" cy="3920914"/>
            <a:chOff x="2743200" y="481506"/>
            <a:chExt cx="2622302" cy="3920914"/>
          </a:xfrm>
        </p:grpSpPr>
        <p:sp>
          <p:nvSpPr>
            <p:cNvPr id="83" name="Google Shape;83;p2"/>
            <p:cNvSpPr/>
            <p:nvPr/>
          </p:nvSpPr>
          <p:spPr>
            <a:xfrm>
              <a:off x="2743200" y="1981200"/>
              <a:ext cx="2133600" cy="2057400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 i="0" u="none" strike="noStrike" cap="none">
                <a:solidFill>
                  <a:srgbClr val="F4F0E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048000" y="762000"/>
              <a:ext cx="1447800" cy="1371600"/>
            </a:xfrm>
            <a:prstGeom prst="ellipse">
              <a:avLst/>
            </a:prstGeom>
            <a:solidFill>
              <a:schemeClr val="accent6"/>
            </a:solid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 rot="-1898259">
              <a:off x="3038413" y="481506"/>
              <a:ext cx="485563" cy="435191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 rot="1963093">
              <a:off x="4040524" y="489069"/>
              <a:ext cx="485654" cy="435310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385532" y="1447788"/>
              <a:ext cx="381000" cy="3810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759552" y="1447788"/>
              <a:ext cx="381000" cy="3810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4" name="Google Shape;94;p2"/>
            <p:cNvCxnSpPr/>
            <p:nvPr/>
          </p:nvCxnSpPr>
          <p:spPr>
            <a:xfrm rot="10800000" flipH="1">
              <a:off x="3962400" y="1447800"/>
              <a:ext cx="609600" cy="15240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95" name="Google Shape;95;p2"/>
            <p:cNvCxnSpPr/>
            <p:nvPr/>
          </p:nvCxnSpPr>
          <p:spPr>
            <a:xfrm>
              <a:off x="2991721" y="1523987"/>
              <a:ext cx="533400" cy="7620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96" name="Google Shape;96;p2"/>
            <p:cNvCxnSpPr/>
            <p:nvPr/>
          </p:nvCxnSpPr>
          <p:spPr>
            <a:xfrm>
              <a:off x="3086017" y="1676400"/>
              <a:ext cx="457200" cy="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97" name="Google Shape;97;p2"/>
            <p:cNvCxnSpPr/>
            <p:nvPr/>
          </p:nvCxnSpPr>
          <p:spPr>
            <a:xfrm rot="10800000" flipH="1">
              <a:off x="3080732" y="1735509"/>
              <a:ext cx="457200" cy="15240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98" name="Google Shape;98;p2"/>
            <p:cNvCxnSpPr/>
            <p:nvPr/>
          </p:nvCxnSpPr>
          <p:spPr>
            <a:xfrm>
              <a:off x="3962400" y="1676400"/>
              <a:ext cx="533400" cy="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99" name="Google Shape;99;p2"/>
            <p:cNvCxnSpPr/>
            <p:nvPr/>
          </p:nvCxnSpPr>
          <p:spPr>
            <a:xfrm>
              <a:off x="3962400" y="1752600"/>
              <a:ext cx="533400" cy="15240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sp>
          <p:nvSpPr>
            <p:cNvPr id="105" name="Google Shape;105;p2"/>
            <p:cNvSpPr/>
            <p:nvPr/>
          </p:nvSpPr>
          <p:spPr>
            <a:xfrm rot="-5400000">
              <a:off x="3733800" y="2438400"/>
              <a:ext cx="152400" cy="762000"/>
            </a:xfrm>
            <a:prstGeom prst="moon">
              <a:avLst>
                <a:gd name="adj" fmla="val 50000"/>
              </a:avLst>
            </a:prstGeom>
            <a:solidFill>
              <a:srgbClr val="E36C09"/>
            </a:solidFill>
            <a:ln w="25400" cap="flat" cmpd="sng">
              <a:solidFill>
                <a:srgbClr val="9748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 rot="-5400000">
              <a:off x="3695700" y="2705100"/>
              <a:ext cx="228600" cy="1219200"/>
            </a:xfrm>
            <a:prstGeom prst="moon">
              <a:avLst>
                <a:gd name="adj" fmla="val 50000"/>
              </a:avLst>
            </a:prstGeom>
            <a:solidFill>
              <a:srgbClr val="E36C09"/>
            </a:solidFill>
            <a:ln w="25400" cap="flat" cmpd="sng">
              <a:solidFill>
                <a:srgbClr val="9748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-5400000">
              <a:off x="3657600" y="2971800"/>
              <a:ext cx="304800" cy="1524000"/>
            </a:xfrm>
            <a:prstGeom prst="moon">
              <a:avLst>
                <a:gd name="adj" fmla="val 50000"/>
              </a:avLst>
            </a:prstGeom>
            <a:solidFill>
              <a:srgbClr val="E36C09"/>
            </a:solidFill>
            <a:ln w="25400" cap="flat" cmpd="sng">
              <a:solidFill>
                <a:srgbClr val="9748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 txBox="1"/>
            <p:nvPr/>
          </p:nvSpPr>
          <p:spPr>
            <a:xfrm rot="-1037133">
              <a:off x="4287201" y="1539390"/>
              <a:ext cx="1078301" cy="28630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0" b="1" i="1" u="none" strike="noStrike" cap="none" dirty="0">
                  <a:solidFill>
                    <a:schemeClr val="accent6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Candara"/>
                  <a:ea typeface="Candara"/>
                  <a:cs typeface="Candara"/>
                  <a:sym typeface="Candara"/>
                </a:rPr>
                <a:t>S</a:t>
              </a:r>
              <a:endParaRPr sz="18000" b="1" i="1" dirty="0"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ndara"/>
                <a:ea typeface="Candara"/>
                <a:cs typeface="Candara"/>
                <a:sym typeface="Candara"/>
              </a:endParaRPr>
            </a:p>
          </p:txBody>
        </p:sp>
        <p:grpSp>
          <p:nvGrpSpPr>
            <p:cNvPr id="109" name="Google Shape;109;p2"/>
            <p:cNvGrpSpPr/>
            <p:nvPr/>
          </p:nvGrpSpPr>
          <p:grpSpPr>
            <a:xfrm>
              <a:off x="3809982" y="990591"/>
              <a:ext cx="381008" cy="304797"/>
              <a:chOff x="2057400" y="1371600"/>
              <a:chExt cx="533400" cy="435300"/>
            </a:xfrm>
          </p:grpSpPr>
          <p:sp>
            <p:nvSpPr>
              <p:cNvPr id="110" name="Google Shape;110;p2"/>
              <p:cNvSpPr/>
              <p:nvPr/>
            </p:nvSpPr>
            <p:spPr>
              <a:xfrm>
                <a:off x="2057400" y="1371600"/>
                <a:ext cx="533400" cy="43530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5400" cap="flat" cmpd="sng">
                <a:solidFill>
                  <a:srgbClr val="9389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1" name="Google Shape;111;p2"/>
              <p:cNvGrpSpPr/>
              <p:nvPr/>
            </p:nvGrpSpPr>
            <p:grpSpPr>
              <a:xfrm>
                <a:off x="2209800" y="1524000"/>
                <a:ext cx="228375" cy="228600"/>
                <a:chOff x="2499360" y="1104900"/>
                <a:chExt cx="121800" cy="114300"/>
              </a:xfrm>
            </p:grpSpPr>
            <p:sp>
              <p:nvSpPr>
                <p:cNvPr id="112" name="Google Shape;112;p2"/>
                <p:cNvSpPr/>
                <p:nvPr/>
              </p:nvSpPr>
              <p:spPr>
                <a:xfrm>
                  <a:off x="2499360" y="1104900"/>
                  <a:ext cx="121800" cy="114300"/>
                </a:xfrm>
                <a:prstGeom prst="ellipse">
                  <a:avLst/>
                </a:prstGeom>
                <a:solidFill>
                  <a:srgbClr val="494429"/>
                </a:solidFill>
                <a:ln w="25400" cap="flat" cmpd="sng">
                  <a:solidFill>
                    <a:srgbClr val="52F456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2"/>
                <p:cNvSpPr/>
                <p:nvPr/>
              </p:nvSpPr>
              <p:spPr>
                <a:xfrm rot="-5400000">
                  <a:off x="2521699" y="1168350"/>
                  <a:ext cx="50100" cy="13500"/>
                </a:xfrm>
                <a:prstGeom prst="ellipse">
                  <a:avLst/>
                </a:prstGeom>
                <a:solidFill>
                  <a:schemeClr val="lt1"/>
                </a:solidFill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14" name="Google Shape;114;p2"/>
            <p:cNvGrpSpPr/>
            <p:nvPr/>
          </p:nvGrpSpPr>
          <p:grpSpPr>
            <a:xfrm>
              <a:off x="3352794" y="990591"/>
              <a:ext cx="381008" cy="304797"/>
              <a:chOff x="2057400" y="1371600"/>
              <a:chExt cx="533400" cy="435300"/>
            </a:xfrm>
          </p:grpSpPr>
          <p:sp>
            <p:nvSpPr>
              <p:cNvPr id="115" name="Google Shape;115;p2"/>
              <p:cNvSpPr/>
              <p:nvPr/>
            </p:nvSpPr>
            <p:spPr>
              <a:xfrm>
                <a:off x="2057400" y="1371600"/>
                <a:ext cx="533400" cy="43530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5400" cap="flat" cmpd="sng">
                <a:solidFill>
                  <a:srgbClr val="9389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6" name="Google Shape;116;p2"/>
              <p:cNvGrpSpPr/>
              <p:nvPr/>
            </p:nvGrpSpPr>
            <p:grpSpPr>
              <a:xfrm>
                <a:off x="2209800" y="1524000"/>
                <a:ext cx="228375" cy="228600"/>
                <a:chOff x="2499360" y="1104900"/>
                <a:chExt cx="121800" cy="114300"/>
              </a:xfrm>
            </p:grpSpPr>
            <p:sp>
              <p:nvSpPr>
                <p:cNvPr id="117" name="Google Shape;117;p2"/>
                <p:cNvSpPr/>
                <p:nvPr/>
              </p:nvSpPr>
              <p:spPr>
                <a:xfrm>
                  <a:off x="2499360" y="1104900"/>
                  <a:ext cx="121800" cy="114300"/>
                </a:xfrm>
                <a:prstGeom prst="ellipse">
                  <a:avLst/>
                </a:prstGeom>
                <a:solidFill>
                  <a:srgbClr val="494429"/>
                </a:solidFill>
                <a:ln w="25400" cap="flat" cmpd="sng">
                  <a:solidFill>
                    <a:srgbClr val="52F456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" name="Google Shape;118;p2"/>
                <p:cNvSpPr/>
                <p:nvPr/>
              </p:nvSpPr>
              <p:spPr>
                <a:xfrm rot="-5400000">
                  <a:off x="2521699" y="1168350"/>
                  <a:ext cx="50100" cy="13500"/>
                </a:xfrm>
                <a:prstGeom prst="ellipse">
                  <a:avLst/>
                </a:prstGeom>
                <a:solidFill>
                  <a:schemeClr val="lt1"/>
                </a:solidFill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41" name="Google Shape;84;p2">
            <a:extLst>
              <a:ext uri="{FF2B5EF4-FFF2-40B4-BE49-F238E27FC236}">
                <a16:creationId xmlns:a16="http://schemas.microsoft.com/office/drawing/2014/main" id="{5C4071AD-9EFE-4231-9D18-1719F98C64EB}"/>
              </a:ext>
            </a:extLst>
          </p:cNvPr>
          <p:cNvSpPr/>
          <p:nvPr/>
        </p:nvSpPr>
        <p:spPr>
          <a:xfrm>
            <a:off x="7009837" y="4482772"/>
            <a:ext cx="1447800" cy="1371600"/>
          </a:xfrm>
          <a:prstGeom prst="ellipse">
            <a:avLst/>
          </a:prstGeom>
          <a:solidFill>
            <a:schemeClr val="accent6"/>
          </a:solidFill>
          <a:ln w="25400" cap="flat" cmpd="sng">
            <a:solidFill>
              <a:srgbClr val="E36C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Grupare 6">
            <a:extLst>
              <a:ext uri="{FF2B5EF4-FFF2-40B4-BE49-F238E27FC236}">
                <a16:creationId xmlns:a16="http://schemas.microsoft.com/office/drawing/2014/main" id="{A3193BDF-3A40-40D7-B589-5A94EBC9293B}"/>
              </a:ext>
            </a:extLst>
          </p:cNvPr>
          <p:cNvGrpSpPr/>
          <p:nvPr/>
        </p:nvGrpSpPr>
        <p:grpSpPr>
          <a:xfrm>
            <a:off x="6767054" y="749651"/>
            <a:ext cx="1307383" cy="465122"/>
            <a:chOff x="6767054" y="749651"/>
            <a:chExt cx="1307383" cy="465122"/>
          </a:xfrm>
        </p:grpSpPr>
        <p:sp>
          <p:nvSpPr>
            <p:cNvPr id="42" name="Google Shape;85;p2">
              <a:extLst>
                <a:ext uri="{FF2B5EF4-FFF2-40B4-BE49-F238E27FC236}">
                  <a16:creationId xmlns:a16="http://schemas.microsoft.com/office/drawing/2014/main" id="{9690C0F5-C0E5-478F-A62E-5465F0F369B3}"/>
                </a:ext>
              </a:extLst>
            </p:cNvPr>
            <p:cNvSpPr/>
            <p:nvPr/>
          </p:nvSpPr>
          <p:spPr>
            <a:xfrm rot="19701741">
              <a:off x="6767054" y="749651"/>
              <a:ext cx="485563" cy="435191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86;p2">
              <a:extLst>
                <a:ext uri="{FF2B5EF4-FFF2-40B4-BE49-F238E27FC236}">
                  <a16:creationId xmlns:a16="http://schemas.microsoft.com/office/drawing/2014/main" id="{914D30B8-CC70-435B-8723-BA93CF5A4C00}"/>
                </a:ext>
              </a:extLst>
            </p:cNvPr>
            <p:cNvSpPr/>
            <p:nvPr/>
          </p:nvSpPr>
          <p:spPr>
            <a:xfrm rot="1963093">
              <a:off x="7588783" y="779463"/>
              <a:ext cx="485654" cy="435310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Grupare 5">
            <a:extLst>
              <a:ext uri="{FF2B5EF4-FFF2-40B4-BE49-F238E27FC236}">
                <a16:creationId xmlns:a16="http://schemas.microsoft.com/office/drawing/2014/main" id="{CDCC3D07-48BB-41D2-8266-F93CA2C5AA98}"/>
              </a:ext>
            </a:extLst>
          </p:cNvPr>
          <p:cNvGrpSpPr/>
          <p:nvPr/>
        </p:nvGrpSpPr>
        <p:grpSpPr>
          <a:xfrm>
            <a:off x="4641109" y="2360230"/>
            <a:ext cx="774811" cy="440121"/>
            <a:chOff x="5762345" y="2830017"/>
            <a:chExt cx="774811" cy="440121"/>
          </a:xfrm>
        </p:grpSpPr>
        <p:sp>
          <p:nvSpPr>
            <p:cNvPr id="44" name="Google Shape;92;p2">
              <a:extLst>
                <a:ext uri="{FF2B5EF4-FFF2-40B4-BE49-F238E27FC236}">
                  <a16:creationId xmlns:a16="http://schemas.microsoft.com/office/drawing/2014/main" id="{40E821EE-5E72-49BE-845F-3E9811E7D4C8}"/>
                </a:ext>
              </a:extLst>
            </p:cNvPr>
            <p:cNvSpPr/>
            <p:nvPr/>
          </p:nvSpPr>
          <p:spPr>
            <a:xfrm>
              <a:off x="6156156" y="2830017"/>
              <a:ext cx="381000" cy="3810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7" name="Google Shape;95;p2">
              <a:extLst>
                <a:ext uri="{FF2B5EF4-FFF2-40B4-BE49-F238E27FC236}">
                  <a16:creationId xmlns:a16="http://schemas.microsoft.com/office/drawing/2014/main" id="{BEF1575F-7E95-4979-99EC-6B25A64F9EFC}"/>
                </a:ext>
              </a:extLst>
            </p:cNvPr>
            <p:cNvCxnSpPr/>
            <p:nvPr/>
          </p:nvCxnSpPr>
          <p:spPr>
            <a:xfrm>
              <a:off x="5762345" y="2906216"/>
              <a:ext cx="533400" cy="7620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48" name="Google Shape;96;p2">
              <a:extLst>
                <a:ext uri="{FF2B5EF4-FFF2-40B4-BE49-F238E27FC236}">
                  <a16:creationId xmlns:a16="http://schemas.microsoft.com/office/drawing/2014/main" id="{65680A92-4961-457C-AA4C-7AE8DBC55DE9}"/>
                </a:ext>
              </a:extLst>
            </p:cNvPr>
            <p:cNvCxnSpPr/>
            <p:nvPr/>
          </p:nvCxnSpPr>
          <p:spPr>
            <a:xfrm>
              <a:off x="5856641" y="3058629"/>
              <a:ext cx="457200" cy="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49" name="Google Shape;97;p2">
              <a:extLst>
                <a:ext uri="{FF2B5EF4-FFF2-40B4-BE49-F238E27FC236}">
                  <a16:creationId xmlns:a16="http://schemas.microsoft.com/office/drawing/2014/main" id="{3BB95CDA-0B0C-4165-A4BA-2F682C584E1B}"/>
                </a:ext>
              </a:extLst>
            </p:cNvPr>
            <p:cNvCxnSpPr/>
            <p:nvPr/>
          </p:nvCxnSpPr>
          <p:spPr>
            <a:xfrm rot="10800000" flipH="1">
              <a:off x="5851356" y="3117738"/>
              <a:ext cx="457200" cy="15240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</p:grpSp>
      <p:grpSp>
        <p:nvGrpSpPr>
          <p:cNvPr id="5" name="Grupare 4">
            <a:extLst>
              <a:ext uri="{FF2B5EF4-FFF2-40B4-BE49-F238E27FC236}">
                <a16:creationId xmlns:a16="http://schemas.microsoft.com/office/drawing/2014/main" id="{DE9E14CD-2C64-4329-B1FC-CADC37C01107}"/>
              </a:ext>
            </a:extLst>
          </p:cNvPr>
          <p:cNvGrpSpPr/>
          <p:nvPr/>
        </p:nvGrpSpPr>
        <p:grpSpPr>
          <a:xfrm>
            <a:off x="7169230" y="2310792"/>
            <a:ext cx="857633" cy="410796"/>
            <a:chOff x="7081207" y="3495735"/>
            <a:chExt cx="857633" cy="410796"/>
          </a:xfrm>
        </p:grpSpPr>
        <p:sp>
          <p:nvSpPr>
            <p:cNvPr id="45" name="Google Shape;93;p2">
              <a:extLst>
                <a:ext uri="{FF2B5EF4-FFF2-40B4-BE49-F238E27FC236}">
                  <a16:creationId xmlns:a16="http://schemas.microsoft.com/office/drawing/2014/main" id="{C56405B0-49A0-41C6-BBFD-902D1A7EA3EE}"/>
                </a:ext>
              </a:extLst>
            </p:cNvPr>
            <p:cNvSpPr/>
            <p:nvPr/>
          </p:nvSpPr>
          <p:spPr>
            <a:xfrm>
              <a:off x="7081207" y="3506482"/>
              <a:ext cx="381000" cy="3810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6" name="Google Shape;94;p2">
              <a:extLst>
                <a:ext uri="{FF2B5EF4-FFF2-40B4-BE49-F238E27FC236}">
                  <a16:creationId xmlns:a16="http://schemas.microsoft.com/office/drawing/2014/main" id="{FB754BF6-1553-4B8A-B1F3-59885F943714}"/>
                </a:ext>
              </a:extLst>
            </p:cNvPr>
            <p:cNvCxnSpPr/>
            <p:nvPr/>
          </p:nvCxnSpPr>
          <p:spPr>
            <a:xfrm rot="10800000" flipH="1">
              <a:off x="7329240" y="3495735"/>
              <a:ext cx="609600" cy="15240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0" name="Google Shape;98;p2">
              <a:extLst>
                <a:ext uri="{FF2B5EF4-FFF2-40B4-BE49-F238E27FC236}">
                  <a16:creationId xmlns:a16="http://schemas.microsoft.com/office/drawing/2014/main" id="{8AC101B6-F6DF-46E4-B01D-92D170BC5FAC}"/>
                </a:ext>
              </a:extLst>
            </p:cNvPr>
            <p:cNvCxnSpPr/>
            <p:nvPr/>
          </p:nvCxnSpPr>
          <p:spPr>
            <a:xfrm>
              <a:off x="7329240" y="3696982"/>
              <a:ext cx="533400" cy="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1" name="Google Shape;99;p2">
              <a:extLst>
                <a:ext uri="{FF2B5EF4-FFF2-40B4-BE49-F238E27FC236}">
                  <a16:creationId xmlns:a16="http://schemas.microsoft.com/office/drawing/2014/main" id="{E8CBBBD1-BC63-4A01-9477-4430854359D9}"/>
                </a:ext>
              </a:extLst>
            </p:cNvPr>
            <p:cNvCxnSpPr/>
            <p:nvPr/>
          </p:nvCxnSpPr>
          <p:spPr>
            <a:xfrm>
              <a:off x="7329240" y="3754131"/>
              <a:ext cx="533400" cy="152400"/>
            </a:xfrm>
            <a:prstGeom prst="straightConnector1">
              <a:avLst/>
            </a:prstGeom>
            <a:noFill/>
            <a:ln w="1905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</p:grpSp>
      <p:grpSp>
        <p:nvGrpSpPr>
          <p:cNvPr id="3" name="Grupare 2">
            <a:extLst>
              <a:ext uri="{FF2B5EF4-FFF2-40B4-BE49-F238E27FC236}">
                <a16:creationId xmlns:a16="http://schemas.microsoft.com/office/drawing/2014/main" id="{3E02F65A-4C4C-4FBC-98FA-B46E0F4C9931}"/>
              </a:ext>
            </a:extLst>
          </p:cNvPr>
          <p:cNvGrpSpPr/>
          <p:nvPr/>
        </p:nvGrpSpPr>
        <p:grpSpPr>
          <a:xfrm>
            <a:off x="3796388" y="4042125"/>
            <a:ext cx="2133600" cy="2057400"/>
            <a:chOff x="3335376" y="3839972"/>
            <a:chExt cx="2133600" cy="2057400"/>
          </a:xfrm>
        </p:grpSpPr>
        <p:sp>
          <p:nvSpPr>
            <p:cNvPr id="40" name="Google Shape;83;p2">
              <a:extLst>
                <a:ext uri="{FF2B5EF4-FFF2-40B4-BE49-F238E27FC236}">
                  <a16:creationId xmlns:a16="http://schemas.microsoft.com/office/drawing/2014/main" id="{18002CB3-0929-4FD1-8F18-88D435B74D57}"/>
                </a:ext>
              </a:extLst>
            </p:cNvPr>
            <p:cNvSpPr/>
            <p:nvPr/>
          </p:nvSpPr>
          <p:spPr>
            <a:xfrm>
              <a:off x="3335376" y="3839972"/>
              <a:ext cx="2133600" cy="2057400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 i="0" u="none" strike="noStrike" cap="none">
                <a:solidFill>
                  <a:srgbClr val="F4F0E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105;p2">
              <a:extLst>
                <a:ext uri="{FF2B5EF4-FFF2-40B4-BE49-F238E27FC236}">
                  <a16:creationId xmlns:a16="http://schemas.microsoft.com/office/drawing/2014/main" id="{40327B37-88D8-4E49-884E-6E17B5F6B1D8}"/>
                </a:ext>
              </a:extLst>
            </p:cNvPr>
            <p:cNvSpPr/>
            <p:nvPr/>
          </p:nvSpPr>
          <p:spPr>
            <a:xfrm rot="16200000">
              <a:off x="4325976" y="4315928"/>
              <a:ext cx="152400" cy="762000"/>
            </a:xfrm>
            <a:prstGeom prst="moon">
              <a:avLst>
                <a:gd name="adj" fmla="val 50000"/>
              </a:avLst>
            </a:prstGeom>
            <a:solidFill>
              <a:srgbClr val="E36C09"/>
            </a:solidFill>
            <a:ln w="25400" cap="flat" cmpd="sng">
              <a:solidFill>
                <a:srgbClr val="9748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106;p2">
              <a:extLst>
                <a:ext uri="{FF2B5EF4-FFF2-40B4-BE49-F238E27FC236}">
                  <a16:creationId xmlns:a16="http://schemas.microsoft.com/office/drawing/2014/main" id="{104BFBF1-382F-4C34-9D19-D5AB9CF086CC}"/>
                </a:ext>
              </a:extLst>
            </p:cNvPr>
            <p:cNvSpPr/>
            <p:nvPr/>
          </p:nvSpPr>
          <p:spPr>
            <a:xfrm rot="16200000">
              <a:off x="4287876" y="4521795"/>
              <a:ext cx="228600" cy="1219200"/>
            </a:xfrm>
            <a:prstGeom prst="moon">
              <a:avLst>
                <a:gd name="adj" fmla="val 50000"/>
              </a:avLst>
            </a:prstGeom>
            <a:solidFill>
              <a:srgbClr val="E36C09"/>
            </a:solidFill>
            <a:ln w="25400" cap="flat" cmpd="sng">
              <a:solidFill>
                <a:srgbClr val="9748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107;p2">
              <a:extLst>
                <a:ext uri="{FF2B5EF4-FFF2-40B4-BE49-F238E27FC236}">
                  <a16:creationId xmlns:a16="http://schemas.microsoft.com/office/drawing/2014/main" id="{49B0A514-8B60-4B02-B2D5-430A303F21D7}"/>
                </a:ext>
              </a:extLst>
            </p:cNvPr>
            <p:cNvSpPr/>
            <p:nvPr/>
          </p:nvSpPr>
          <p:spPr>
            <a:xfrm rot="16200000">
              <a:off x="4249776" y="4727661"/>
              <a:ext cx="304800" cy="1524000"/>
            </a:xfrm>
            <a:prstGeom prst="moon">
              <a:avLst>
                <a:gd name="adj" fmla="val 50000"/>
              </a:avLst>
            </a:prstGeom>
            <a:solidFill>
              <a:srgbClr val="E36C09"/>
            </a:solidFill>
            <a:ln w="25400" cap="flat" cmpd="sng">
              <a:solidFill>
                <a:srgbClr val="9748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" name="Grupare 3">
            <a:extLst>
              <a:ext uri="{FF2B5EF4-FFF2-40B4-BE49-F238E27FC236}">
                <a16:creationId xmlns:a16="http://schemas.microsoft.com/office/drawing/2014/main" id="{6752105C-DAA6-4AE3-84EA-F6B7C4F44C81}"/>
              </a:ext>
            </a:extLst>
          </p:cNvPr>
          <p:cNvGrpSpPr/>
          <p:nvPr/>
        </p:nvGrpSpPr>
        <p:grpSpPr>
          <a:xfrm>
            <a:off x="4619954" y="1390146"/>
            <a:ext cx="864716" cy="304797"/>
            <a:chOff x="3776533" y="1003163"/>
            <a:chExt cx="864716" cy="304797"/>
          </a:xfrm>
        </p:grpSpPr>
        <p:grpSp>
          <p:nvGrpSpPr>
            <p:cNvPr id="56" name="Google Shape;109;p2">
              <a:extLst>
                <a:ext uri="{FF2B5EF4-FFF2-40B4-BE49-F238E27FC236}">
                  <a16:creationId xmlns:a16="http://schemas.microsoft.com/office/drawing/2014/main" id="{CD153A30-4DB3-4013-96A5-C0DC21AB9666}"/>
                </a:ext>
              </a:extLst>
            </p:cNvPr>
            <p:cNvGrpSpPr/>
            <p:nvPr/>
          </p:nvGrpSpPr>
          <p:grpSpPr>
            <a:xfrm>
              <a:off x="4260241" y="1003163"/>
              <a:ext cx="381008" cy="304797"/>
              <a:chOff x="2057400" y="1371600"/>
              <a:chExt cx="533400" cy="435300"/>
            </a:xfrm>
          </p:grpSpPr>
          <p:sp>
            <p:nvSpPr>
              <p:cNvPr id="62" name="Google Shape;110;p2">
                <a:extLst>
                  <a:ext uri="{FF2B5EF4-FFF2-40B4-BE49-F238E27FC236}">
                    <a16:creationId xmlns:a16="http://schemas.microsoft.com/office/drawing/2014/main" id="{D19B0BFC-CBDA-4828-B506-8DAD62B17207}"/>
                  </a:ext>
                </a:extLst>
              </p:cNvPr>
              <p:cNvSpPr/>
              <p:nvPr/>
            </p:nvSpPr>
            <p:spPr>
              <a:xfrm>
                <a:off x="2057400" y="1371600"/>
                <a:ext cx="533400" cy="43530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5400" cap="flat" cmpd="sng">
                <a:solidFill>
                  <a:srgbClr val="9389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3" name="Google Shape;111;p2">
                <a:extLst>
                  <a:ext uri="{FF2B5EF4-FFF2-40B4-BE49-F238E27FC236}">
                    <a16:creationId xmlns:a16="http://schemas.microsoft.com/office/drawing/2014/main" id="{5132C5F5-544E-450D-8550-572875B37BFF}"/>
                  </a:ext>
                </a:extLst>
              </p:cNvPr>
              <p:cNvGrpSpPr/>
              <p:nvPr/>
            </p:nvGrpSpPr>
            <p:grpSpPr>
              <a:xfrm>
                <a:off x="2209800" y="1524000"/>
                <a:ext cx="228375" cy="228600"/>
                <a:chOff x="2499360" y="1104900"/>
                <a:chExt cx="121800" cy="114300"/>
              </a:xfrm>
            </p:grpSpPr>
            <p:sp>
              <p:nvSpPr>
                <p:cNvPr id="64" name="Google Shape;112;p2">
                  <a:extLst>
                    <a:ext uri="{FF2B5EF4-FFF2-40B4-BE49-F238E27FC236}">
                      <a16:creationId xmlns:a16="http://schemas.microsoft.com/office/drawing/2014/main" id="{BC5B8478-D01C-49EF-9C48-3E00BC6F8D18}"/>
                    </a:ext>
                  </a:extLst>
                </p:cNvPr>
                <p:cNvSpPr/>
                <p:nvPr/>
              </p:nvSpPr>
              <p:spPr>
                <a:xfrm>
                  <a:off x="2499360" y="1104900"/>
                  <a:ext cx="121800" cy="114300"/>
                </a:xfrm>
                <a:prstGeom prst="ellipse">
                  <a:avLst/>
                </a:prstGeom>
                <a:solidFill>
                  <a:srgbClr val="494429"/>
                </a:solidFill>
                <a:ln w="25400" cap="flat" cmpd="sng">
                  <a:solidFill>
                    <a:srgbClr val="52F456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" name="Google Shape;113;p2">
                  <a:extLst>
                    <a:ext uri="{FF2B5EF4-FFF2-40B4-BE49-F238E27FC236}">
                      <a16:creationId xmlns:a16="http://schemas.microsoft.com/office/drawing/2014/main" id="{DA61C15D-0AC3-49E9-9F38-E61D4DFDC1E8}"/>
                    </a:ext>
                  </a:extLst>
                </p:cNvPr>
                <p:cNvSpPr/>
                <p:nvPr/>
              </p:nvSpPr>
              <p:spPr>
                <a:xfrm rot="-5400000">
                  <a:off x="2521699" y="1168350"/>
                  <a:ext cx="50100" cy="13500"/>
                </a:xfrm>
                <a:prstGeom prst="ellipse">
                  <a:avLst/>
                </a:prstGeom>
                <a:solidFill>
                  <a:schemeClr val="lt1"/>
                </a:solidFill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57" name="Google Shape;114;p2">
              <a:extLst>
                <a:ext uri="{FF2B5EF4-FFF2-40B4-BE49-F238E27FC236}">
                  <a16:creationId xmlns:a16="http://schemas.microsoft.com/office/drawing/2014/main" id="{EE67A008-C293-4F5B-8392-C77851A59B27}"/>
                </a:ext>
              </a:extLst>
            </p:cNvPr>
            <p:cNvGrpSpPr/>
            <p:nvPr/>
          </p:nvGrpSpPr>
          <p:grpSpPr>
            <a:xfrm>
              <a:off x="3776533" y="1003163"/>
              <a:ext cx="381008" cy="304797"/>
              <a:chOff x="2057400" y="1371600"/>
              <a:chExt cx="533400" cy="435300"/>
            </a:xfrm>
          </p:grpSpPr>
          <p:sp>
            <p:nvSpPr>
              <p:cNvPr id="58" name="Google Shape;115;p2">
                <a:extLst>
                  <a:ext uri="{FF2B5EF4-FFF2-40B4-BE49-F238E27FC236}">
                    <a16:creationId xmlns:a16="http://schemas.microsoft.com/office/drawing/2014/main" id="{CF00FD72-13D0-4E76-90BC-67A0FD961571}"/>
                  </a:ext>
                </a:extLst>
              </p:cNvPr>
              <p:cNvSpPr/>
              <p:nvPr/>
            </p:nvSpPr>
            <p:spPr>
              <a:xfrm>
                <a:off x="2057400" y="1371600"/>
                <a:ext cx="533400" cy="43530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5400" cap="flat" cmpd="sng">
                <a:solidFill>
                  <a:srgbClr val="9389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9" name="Google Shape;116;p2">
                <a:extLst>
                  <a:ext uri="{FF2B5EF4-FFF2-40B4-BE49-F238E27FC236}">
                    <a16:creationId xmlns:a16="http://schemas.microsoft.com/office/drawing/2014/main" id="{6D883FE8-C1FB-4B26-8755-9BF75AA0069A}"/>
                  </a:ext>
                </a:extLst>
              </p:cNvPr>
              <p:cNvGrpSpPr/>
              <p:nvPr/>
            </p:nvGrpSpPr>
            <p:grpSpPr>
              <a:xfrm>
                <a:off x="2209800" y="1524000"/>
                <a:ext cx="228375" cy="228600"/>
                <a:chOff x="2499360" y="1104900"/>
                <a:chExt cx="121800" cy="114300"/>
              </a:xfrm>
            </p:grpSpPr>
            <p:sp>
              <p:nvSpPr>
                <p:cNvPr id="60" name="Google Shape;117;p2">
                  <a:extLst>
                    <a:ext uri="{FF2B5EF4-FFF2-40B4-BE49-F238E27FC236}">
                      <a16:creationId xmlns:a16="http://schemas.microsoft.com/office/drawing/2014/main" id="{A58D16EA-BA73-45D2-8DC7-EBE3ACF4753A}"/>
                    </a:ext>
                  </a:extLst>
                </p:cNvPr>
                <p:cNvSpPr/>
                <p:nvPr/>
              </p:nvSpPr>
              <p:spPr>
                <a:xfrm>
                  <a:off x="2499360" y="1104900"/>
                  <a:ext cx="121800" cy="114300"/>
                </a:xfrm>
                <a:prstGeom prst="ellipse">
                  <a:avLst/>
                </a:prstGeom>
                <a:solidFill>
                  <a:srgbClr val="494429"/>
                </a:solidFill>
                <a:ln w="25400" cap="flat" cmpd="sng">
                  <a:solidFill>
                    <a:srgbClr val="52F456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" name="Google Shape;118;p2">
                  <a:extLst>
                    <a:ext uri="{FF2B5EF4-FFF2-40B4-BE49-F238E27FC236}">
                      <a16:creationId xmlns:a16="http://schemas.microsoft.com/office/drawing/2014/main" id="{F42642DE-CAF4-43C8-9443-5F31D48BB1A7}"/>
                    </a:ext>
                  </a:extLst>
                </p:cNvPr>
                <p:cNvSpPr/>
                <p:nvPr/>
              </p:nvSpPr>
              <p:spPr>
                <a:xfrm rot="-5400000">
                  <a:off x="2521699" y="1168350"/>
                  <a:ext cx="50100" cy="13500"/>
                </a:xfrm>
                <a:prstGeom prst="ellipse">
                  <a:avLst/>
                </a:prstGeom>
                <a:solidFill>
                  <a:schemeClr val="lt1"/>
                </a:solidFill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66" name="Dreptunghi 65">
            <a:extLst>
              <a:ext uri="{FF2B5EF4-FFF2-40B4-BE49-F238E27FC236}">
                <a16:creationId xmlns:a16="http://schemas.microsoft.com/office/drawing/2014/main" id="{FC4BDBEA-75A3-4BF2-9765-733E4C3FC247}"/>
              </a:ext>
            </a:extLst>
          </p:cNvPr>
          <p:cNvSpPr/>
          <p:nvPr/>
        </p:nvSpPr>
        <p:spPr>
          <a:xfrm>
            <a:off x="609768" y="126900"/>
            <a:ext cx="25521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o pisică.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41" grpId="0" animBg="1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re 18">
            <a:extLst>
              <a:ext uri="{FF2B5EF4-FFF2-40B4-BE49-F238E27FC236}">
                <a16:creationId xmlns:a16="http://schemas.microsoft.com/office/drawing/2014/main" id="{3354B326-0ECC-4207-8EEA-152A7D3D5DBC}"/>
              </a:ext>
            </a:extLst>
          </p:cNvPr>
          <p:cNvGrpSpPr/>
          <p:nvPr/>
        </p:nvGrpSpPr>
        <p:grpSpPr>
          <a:xfrm>
            <a:off x="344936" y="1021576"/>
            <a:ext cx="3035327" cy="3180176"/>
            <a:chOff x="2590800" y="470260"/>
            <a:chExt cx="2588229" cy="2776916"/>
          </a:xfrm>
        </p:grpSpPr>
        <p:sp>
          <p:nvSpPr>
            <p:cNvPr id="120" name="Google Shape;120;p3"/>
            <p:cNvSpPr/>
            <p:nvPr/>
          </p:nvSpPr>
          <p:spPr>
            <a:xfrm>
              <a:off x="3505200" y="1447800"/>
              <a:ext cx="1308142" cy="1274047"/>
            </a:xfrm>
            <a:prstGeom prst="ellipse">
              <a:avLst/>
            </a:prstGeom>
            <a:solidFill>
              <a:srgbClr val="E5B8B7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2971800" y="914400"/>
              <a:ext cx="914400" cy="914400"/>
            </a:xfrm>
            <a:prstGeom prst="ellipse">
              <a:avLst/>
            </a:prstGeom>
            <a:solidFill>
              <a:srgbClr val="E5B8B7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3352800" y="2057400"/>
              <a:ext cx="381000" cy="381000"/>
            </a:xfrm>
            <a:prstGeom prst="ellipse">
              <a:avLst/>
            </a:prstGeom>
            <a:solidFill>
              <a:srgbClr val="E5B8B7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048000" y="1371600"/>
              <a:ext cx="381000" cy="3810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E5B8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 rot="-6332838">
              <a:off x="3711754" y="673379"/>
              <a:ext cx="515980" cy="504482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1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 rot="3378754">
              <a:off x="3479232" y="446975"/>
              <a:ext cx="508659" cy="555229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1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 rot="6559067">
              <a:off x="3995796" y="2674200"/>
              <a:ext cx="584933" cy="561020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rgbClr val="E5B8B7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2958205" y="1405220"/>
              <a:ext cx="76200" cy="76200"/>
            </a:xfrm>
            <a:prstGeom prst="ellipse">
              <a:avLst/>
            </a:prstGeom>
            <a:solidFill>
              <a:srgbClr val="953734"/>
            </a:solidFill>
            <a:ln w="25400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 rot="-1289560">
              <a:off x="4780789" y="1926940"/>
              <a:ext cx="398240" cy="352373"/>
            </a:xfrm>
            <a:prstGeom prst="cloud">
              <a:avLst/>
            </a:prstGeom>
            <a:solidFill>
              <a:schemeClr val="lt1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4" name="Google Shape;134;p3"/>
            <p:cNvCxnSpPr>
              <a:cxnSpLocks/>
            </p:cNvCxnSpPr>
            <p:nvPr/>
          </p:nvCxnSpPr>
          <p:spPr>
            <a:xfrm>
              <a:off x="2667000" y="1371600"/>
              <a:ext cx="685800" cy="228600"/>
            </a:xfrm>
            <a:prstGeom prst="straightConnector1">
              <a:avLst/>
            </a:prstGeom>
            <a:noFill/>
            <a:ln w="19050" cap="flat" cmpd="sng">
              <a:solidFill>
                <a:srgbClr val="3F3F3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135" name="Google Shape;135;p3"/>
            <p:cNvCxnSpPr>
              <a:cxnSpLocks/>
            </p:cNvCxnSpPr>
            <p:nvPr/>
          </p:nvCxnSpPr>
          <p:spPr>
            <a:xfrm>
              <a:off x="2590800" y="1462353"/>
              <a:ext cx="828923" cy="27498"/>
            </a:xfrm>
            <a:prstGeom prst="straightConnector1">
              <a:avLst/>
            </a:prstGeom>
            <a:noFill/>
            <a:ln w="19050" cap="flat" cmpd="sng">
              <a:solidFill>
                <a:srgbClr val="3F3F3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grpSp>
          <p:nvGrpSpPr>
            <p:cNvPr id="20" name="Google Shape;124;p3">
              <a:extLst>
                <a:ext uri="{FF2B5EF4-FFF2-40B4-BE49-F238E27FC236}">
                  <a16:creationId xmlns:a16="http://schemas.microsoft.com/office/drawing/2014/main" id="{2B50ECA9-98EC-4023-AA3F-1D37BDFB24C5}"/>
                </a:ext>
              </a:extLst>
            </p:cNvPr>
            <p:cNvGrpSpPr/>
            <p:nvPr/>
          </p:nvGrpSpPr>
          <p:grpSpPr>
            <a:xfrm>
              <a:off x="3215347" y="1037892"/>
              <a:ext cx="327953" cy="256190"/>
              <a:chOff x="1981170" y="914340"/>
              <a:chExt cx="685792" cy="511478"/>
            </a:xfrm>
          </p:grpSpPr>
          <p:grpSp>
            <p:nvGrpSpPr>
              <p:cNvPr id="21" name="Google Shape;125;p3">
                <a:extLst>
                  <a:ext uri="{FF2B5EF4-FFF2-40B4-BE49-F238E27FC236}">
                    <a16:creationId xmlns:a16="http://schemas.microsoft.com/office/drawing/2014/main" id="{35EEE232-3EEE-4613-AFE1-CF9E58AC70A5}"/>
                  </a:ext>
                </a:extLst>
              </p:cNvPr>
              <p:cNvGrpSpPr/>
              <p:nvPr/>
            </p:nvGrpSpPr>
            <p:grpSpPr>
              <a:xfrm>
                <a:off x="1981170" y="914340"/>
                <a:ext cx="685792" cy="511478"/>
                <a:chOff x="2116666" y="1371600"/>
                <a:chExt cx="533400" cy="435300"/>
              </a:xfrm>
            </p:grpSpPr>
            <p:sp>
              <p:nvSpPr>
                <p:cNvPr id="23" name="Google Shape;126;p3">
                  <a:extLst>
                    <a:ext uri="{FF2B5EF4-FFF2-40B4-BE49-F238E27FC236}">
                      <a16:creationId xmlns:a16="http://schemas.microsoft.com/office/drawing/2014/main" id="{40CB0DAE-B4F6-47C9-BDD7-B0E7652096CD}"/>
                    </a:ext>
                  </a:extLst>
                </p:cNvPr>
                <p:cNvSpPr/>
                <p:nvPr/>
              </p:nvSpPr>
              <p:spPr>
                <a:xfrm>
                  <a:off x="2116666" y="1371600"/>
                  <a:ext cx="533400" cy="4353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1"/>
                </a:solidFill>
                <a:ln w="25400" cap="flat" cmpd="sng">
                  <a:solidFill>
                    <a:srgbClr val="C4BD9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" name="Google Shape;127;p3">
                  <a:extLst>
                    <a:ext uri="{FF2B5EF4-FFF2-40B4-BE49-F238E27FC236}">
                      <a16:creationId xmlns:a16="http://schemas.microsoft.com/office/drawing/2014/main" id="{F0C17AE3-8C26-419F-8304-4D0BA07861FD}"/>
                    </a:ext>
                  </a:extLst>
                </p:cNvPr>
                <p:cNvSpPr/>
                <p:nvPr/>
              </p:nvSpPr>
              <p:spPr>
                <a:xfrm>
                  <a:off x="2250404" y="1576973"/>
                  <a:ext cx="203100" cy="194400"/>
                </a:xfrm>
                <a:prstGeom prst="ellipse">
                  <a:avLst/>
                </a:prstGeom>
                <a:solidFill>
                  <a:srgbClr val="494429"/>
                </a:solidFill>
                <a:ln w="25400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2" name="Google Shape;128;p3">
                <a:extLst>
                  <a:ext uri="{FF2B5EF4-FFF2-40B4-BE49-F238E27FC236}">
                    <a16:creationId xmlns:a16="http://schemas.microsoft.com/office/drawing/2014/main" id="{5EB9E1D3-4D05-4D7D-A0A3-293A96454AC1}"/>
                  </a:ext>
                </a:extLst>
              </p:cNvPr>
              <p:cNvSpPr/>
              <p:nvPr/>
            </p:nvSpPr>
            <p:spPr>
              <a:xfrm rot="13519402">
                <a:off x="2325654" y="1149539"/>
                <a:ext cx="65868" cy="74409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" name="Grupare 16">
              <a:extLst>
                <a:ext uri="{FF2B5EF4-FFF2-40B4-BE49-F238E27FC236}">
                  <a16:creationId xmlns:a16="http://schemas.microsoft.com/office/drawing/2014/main" id="{972D062F-F49B-4D25-9EC8-0815D9F6E4F2}"/>
                </a:ext>
              </a:extLst>
            </p:cNvPr>
            <p:cNvGrpSpPr/>
            <p:nvPr/>
          </p:nvGrpSpPr>
          <p:grpSpPr>
            <a:xfrm rot="21247480">
              <a:off x="2881384" y="1821891"/>
              <a:ext cx="582434" cy="963430"/>
              <a:chOff x="1892480" y="2512612"/>
              <a:chExt cx="582434" cy="963430"/>
            </a:xfrm>
          </p:grpSpPr>
          <p:sp>
            <p:nvSpPr>
              <p:cNvPr id="11" name="Triunghi isoscel 10">
                <a:extLst>
                  <a:ext uri="{FF2B5EF4-FFF2-40B4-BE49-F238E27FC236}">
                    <a16:creationId xmlns:a16="http://schemas.microsoft.com/office/drawing/2014/main" id="{3CE3D711-DC19-44D4-8866-3FE55079FFBB}"/>
                  </a:ext>
                </a:extLst>
              </p:cNvPr>
              <p:cNvSpPr/>
              <p:nvPr/>
            </p:nvSpPr>
            <p:spPr>
              <a:xfrm rot="9280256">
                <a:off x="2196619" y="2871743"/>
                <a:ext cx="278295" cy="604299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cxnSp>
            <p:nvCxnSpPr>
              <p:cNvPr id="13" name="Conector drept 12">
                <a:extLst>
                  <a:ext uri="{FF2B5EF4-FFF2-40B4-BE49-F238E27FC236}">
                    <a16:creationId xmlns:a16="http://schemas.microsoft.com/office/drawing/2014/main" id="{470F36D6-39F5-4010-A72E-FF72358F2EEA}"/>
                  </a:ext>
                </a:extLst>
              </p:cNvPr>
              <p:cNvCxnSpPr/>
              <p:nvPr/>
            </p:nvCxnSpPr>
            <p:spPr>
              <a:xfrm>
                <a:off x="1892480" y="2699365"/>
                <a:ext cx="286247" cy="255345"/>
              </a:xfrm>
              <a:prstGeom prst="line">
                <a:avLst/>
              </a:prstGeom>
              <a:ln w="28575">
                <a:solidFill>
                  <a:schemeClr val="accent3">
                    <a:lumMod val="50000"/>
                  </a:schemeClr>
                </a:solidFill>
                <a:head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drept 50">
                <a:extLst>
                  <a:ext uri="{FF2B5EF4-FFF2-40B4-BE49-F238E27FC236}">
                    <a16:creationId xmlns:a16="http://schemas.microsoft.com/office/drawing/2014/main" id="{BBACB633-AC23-41C8-9182-EA86B0BB0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1566" y="2617601"/>
                <a:ext cx="185722" cy="305423"/>
              </a:xfrm>
              <a:prstGeom prst="line">
                <a:avLst/>
              </a:prstGeom>
              <a:ln w="28575">
                <a:solidFill>
                  <a:schemeClr val="accent3">
                    <a:lumMod val="50000"/>
                  </a:schemeClr>
                </a:solidFill>
                <a:head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>
                <a:extLst>
                  <a:ext uri="{FF2B5EF4-FFF2-40B4-BE49-F238E27FC236}">
                    <a16:creationId xmlns:a16="http://schemas.microsoft.com/office/drawing/2014/main" id="{CCFA7442-09A8-4145-A729-F54DC4F19D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17288" y="2512612"/>
                <a:ext cx="59435" cy="397410"/>
              </a:xfrm>
              <a:prstGeom prst="line">
                <a:avLst/>
              </a:prstGeom>
              <a:ln w="28575">
                <a:solidFill>
                  <a:schemeClr val="accent3">
                    <a:lumMod val="50000"/>
                  </a:schemeClr>
                </a:solidFill>
                <a:head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Google Shape;120;p3">
            <a:extLst>
              <a:ext uri="{FF2B5EF4-FFF2-40B4-BE49-F238E27FC236}">
                <a16:creationId xmlns:a16="http://schemas.microsoft.com/office/drawing/2014/main" id="{AB224B23-BB02-47D6-9576-1E564C3B007B}"/>
              </a:ext>
            </a:extLst>
          </p:cNvPr>
          <p:cNvSpPr/>
          <p:nvPr/>
        </p:nvSpPr>
        <p:spPr>
          <a:xfrm>
            <a:off x="3995776" y="4431627"/>
            <a:ext cx="1534114" cy="1459062"/>
          </a:xfrm>
          <a:prstGeom prst="ellipse">
            <a:avLst/>
          </a:prstGeom>
          <a:solidFill>
            <a:srgbClr val="E5B8B7"/>
          </a:solidFill>
          <a:ln w="25400" cap="flat" cmpd="sng">
            <a:solidFill>
              <a:srgbClr val="D9959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21;p3">
            <a:extLst>
              <a:ext uri="{FF2B5EF4-FFF2-40B4-BE49-F238E27FC236}">
                <a16:creationId xmlns:a16="http://schemas.microsoft.com/office/drawing/2014/main" id="{3F738D57-FE7E-40A6-8449-BDE9A821E8A0}"/>
              </a:ext>
            </a:extLst>
          </p:cNvPr>
          <p:cNvSpPr/>
          <p:nvPr/>
        </p:nvSpPr>
        <p:spPr>
          <a:xfrm>
            <a:off x="4378722" y="967311"/>
            <a:ext cx="1072356" cy="1047188"/>
          </a:xfrm>
          <a:prstGeom prst="ellipse">
            <a:avLst/>
          </a:prstGeom>
          <a:solidFill>
            <a:srgbClr val="E5B8B7"/>
          </a:solidFill>
          <a:ln w="25400" cap="flat" cmpd="sng">
            <a:solidFill>
              <a:srgbClr val="D9959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22;p3">
            <a:extLst>
              <a:ext uri="{FF2B5EF4-FFF2-40B4-BE49-F238E27FC236}">
                <a16:creationId xmlns:a16="http://schemas.microsoft.com/office/drawing/2014/main" id="{50D03B0F-6ED3-4CC3-9D22-C7A79470419B}"/>
              </a:ext>
            </a:extLst>
          </p:cNvPr>
          <p:cNvSpPr/>
          <p:nvPr/>
        </p:nvSpPr>
        <p:spPr>
          <a:xfrm>
            <a:off x="5795061" y="3860621"/>
            <a:ext cx="446815" cy="436328"/>
          </a:xfrm>
          <a:prstGeom prst="ellipse">
            <a:avLst/>
          </a:prstGeom>
          <a:solidFill>
            <a:srgbClr val="E5B8B7"/>
          </a:solidFill>
          <a:ln w="25400" cap="flat" cmpd="sng">
            <a:solidFill>
              <a:srgbClr val="D9959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123;p3">
            <a:extLst>
              <a:ext uri="{FF2B5EF4-FFF2-40B4-BE49-F238E27FC236}">
                <a16:creationId xmlns:a16="http://schemas.microsoft.com/office/drawing/2014/main" id="{C515C832-03A4-4A40-92D2-FE3C2ADD1957}"/>
              </a:ext>
            </a:extLst>
          </p:cNvPr>
          <p:cNvSpPr/>
          <p:nvPr/>
        </p:nvSpPr>
        <p:spPr>
          <a:xfrm>
            <a:off x="7420639" y="2600905"/>
            <a:ext cx="446815" cy="43632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E5B8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Grupare 2">
            <a:extLst>
              <a:ext uri="{FF2B5EF4-FFF2-40B4-BE49-F238E27FC236}">
                <a16:creationId xmlns:a16="http://schemas.microsoft.com/office/drawing/2014/main" id="{922F7D75-8236-46ED-9015-ED641A08C981}"/>
              </a:ext>
            </a:extLst>
          </p:cNvPr>
          <p:cNvGrpSpPr/>
          <p:nvPr/>
        </p:nvGrpSpPr>
        <p:grpSpPr>
          <a:xfrm>
            <a:off x="5916025" y="2042999"/>
            <a:ext cx="898367" cy="816942"/>
            <a:chOff x="5916025" y="2042999"/>
            <a:chExt cx="898367" cy="816942"/>
          </a:xfrm>
        </p:grpSpPr>
        <p:sp>
          <p:nvSpPr>
            <p:cNvPr id="34" name="Google Shape;129;p3">
              <a:extLst>
                <a:ext uri="{FF2B5EF4-FFF2-40B4-BE49-F238E27FC236}">
                  <a16:creationId xmlns:a16="http://schemas.microsoft.com/office/drawing/2014/main" id="{D4839C01-A3AB-47FA-A136-1D727404DFFE}"/>
                </a:ext>
              </a:extLst>
            </p:cNvPr>
            <p:cNvSpPr/>
            <p:nvPr/>
          </p:nvSpPr>
          <p:spPr>
            <a:xfrm rot="15267162">
              <a:off x="6223123" y="2268672"/>
              <a:ext cx="590910" cy="591628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1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30;p3">
              <a:extLst>
                <a:ext uri="{FF2B5EF4-FFF2-40B4-BE49-F238E27FC236}">
                  <a16:creationId xmlns:a16="http://schemas.microsoft.com/office/drawing/2014/main" id="{FFD33229-CAD0-45B5-8255-206F740D19DE}"/>
                </a:ext>
              </a:extLst>
            </p:cNvPr>
            <p:cNvSpPr/>
            <p:nvPr/>
          </p:nvSpPr>
          <p:spPr>
            <a:xfrm rot="3378754">
              <a:off x="5950333" y="2008691"/>
              <a:ext cx="582526" cy="651141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1"/>
            </a:solidFill>
            <a:ln w="25400" cap="flat" cmpd="sng">
              <a:solidFill>
                <a:srgbClr val="D9959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Google Shape;131;p3">
            <a:extLst>
              <a:ext uri="{FF2B5EF4-FFF2-40B4-BE49-F238E27FC236}">
                <a16:creationId xmlns:a16="http://schemas.microsoft.com/office/drawing/2014/main" id="{30A98DD5-29BF-4321-9AAA-2FDD402AF4E8}"/>
              </a:ext>
            </a:extLst>
          </p:cNvPr>
          <p:cNvSpPr/>
          <p:nvPr/>
        </p:nvSpPr>
        <p:spPr>
          <a:xfrm rot="6559067">
            <a:off x="6557180" y="4559271"/>
            <a:ext cx="669876" cy="657932"/>
          </a:xfrm>
          <a:prstGeom prst="chord">
            <a:avLst>
              <a:gd name="adj1" fmla="val 2700000"/>
              <a:gd name="adj2" fmla="val 16200000"/>
            </a:avLst>
          </a:prstGeom>
          <a:solidFill>
            <a:srgbClr val="E5B8B7"/>
          </a:solidFill>
          <a:ln w="25400" cap="flat" cmpd="sng">
            <a:solidFill>
              <a:srgbClr val="D9959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133;p3">
            <a:extLst>
              <a:ext uri="{FF2B5EF4-FFF2-40B4-BE49-F238E27FC236}">
                <a16:creationId xmlns:a16="http://schemas.microsoft.com/office/drawing/2014/main" id="{8A6C2AE8-4F1E-4C41-8E23-2D3C1C97ACD2}"/>
              </a:ext>
            </a:extLst>
          </p:cNvPr>
          <p:cNvSpPr/>
          <p:nvPr/>
        </p:nvSpPr>
        <p:spPr>
          <a:xfrm rot="20310440">
            <a:off x="7469725" y="3711216"/>
            <a:ext cx="467033" cy="403544"/>
          </a:xfrm>
          <a:prstGeom prst="cloud">
            <a:avLst/>
          </a:prstGeom>
          <a:solidFill>
            <a:schemeClr val="lt1"/>
          </a:solidFill>
          <a:ln w="25400" cap="flat" cmpd="sng">
            <a:solidFill>
              <a:srgbClr val="D9959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upare 1">
            <a:extLst>
              <a:ext uri="{FF2B5EF4-FFF2-40B4-BE49-F238E27FC236}">
                <a16:creationId xmlns:a16="http://schemas.microsoft.com/office/drawing/2014/main" id="{C2537909-90FB-47F6-8EE3-6B12491FE1A4}"/>
              </a:ext>
            </a:extLst>
          </p:cNvPr>
          <p:cNvGrpSpPr/>
          <p:nvPr/>
        </p:nvGrpSpPr>
        <p:grpSpPr>
          <a:xfrm>
            <a:off x="3941263" y="3276863"/>
            <a:ext cx="972114" cy="261797"/>
            <a:chOff x="4909263" y="3075230"/>
            <a:chExt cx="972114" cy="261797"/>
          </a:xfrm>
        </p:grpSpPr>
        <p:sp>
          <p:nvSpPr>
            <p:cNvPr id="37" name="Google Shape;132;p3">
              <a:extLst>
                <a:ext uri="{FF2B5EF4-FFF2-40B4-BE49-F238E27FC236}">
                  <a16:creationId xmlns:a16="http://schemas.microsoft.com/office/drawing/2014/main" id="{E79C704A-C998-4145-81F6-76354B3E6E8F}"/>
                </a:ext>
              </a:extLst>
            </p:cNvPr>
            <p:cNvSpPr/>
            <p:nvPr/>
          </p:nvSpPr>
          <p:spPr>
            <a:xfrm>
              <a:off x="5361715" y="3098590"/>
              <a:ext cx="89363" cy="87266"/>
            </a:xfrm>
            <a:prstGeom prst="ellipse">
              <a:avLst/>
            </a:prstGeom>
            <a:solidFill>
              <a:srgbClr val="953734"/>
            </a:solidFill>
            <a:ln w="25400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9" name="Google Shape;134;p3">
              <a:extLst>
                <a:ext uri="{FF2B5EF4-FFF2-40B4-BE49-F238E27FC236}">
                  <a16:creationId xmlns:a16="http://schemas.microsoft.com/office/drawing/2014/main" id="{085B60AD-2689-48E8-85DE-FC1459605357}"/>
                </a:ext>
              </a:extLst>
            </p:cNvPr>
            <p:cNvCxnSpPr>
              <a:cxnSpLocks/>
            </p:cNvCxnSpPr>
            <p:nvPr/>
          </p:nvCxnSpPr>
          <p:spPr>
            <a:xfrm>
              <a:off x="4990794" y="3075230"/>
              <a:ext cx="804267" cy="261797"/>
            </a:xfrm>
            <a:prstGeom prst="straightConnector1">
              <a:avLst/>
            </a:prstGeom>
            <a:noFill/>
            <a:ln w="19050" cap="flat" cmpd="sng">
              <a:solidFill>
                <a:srgbClr val="3F3F3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40" name="Google Shape;135;p3">
              <a:extLst>
                <a:ext uri="{FF2B5EF4-FFF2-40B4-BE49-F238E27FC236}">
                  <a16:creationId xmlns:a16="http://schemas.microsoft.com/office/drawing/2014/main" id="{DF3074B4-BBC5-4999-AE0B-26E35AFF3075}"/>
                </a:ext>
              </a:extLst>
            </p:cNvPr>
            <p:cNvCxnSpPr>
              <a:cxnSpLocks/>
            </p:cNvCxnSpPr>
            <p:nvPr/>
          </p:nvCxnSpPr>
          <p:spPr>
            <a:xfrm>
              <a:off x="4909263" y="3194550"/>
              <a:ext cx="972114" cy="31491"/>
            </a:xfrm>
            <a:prstGeom prst="straightConnector1">
              <a:avLst/>
            </a:prstGeom>
            <a:noFill/>
            <a:ln w="19050" cap="flat" cmpd="sng">
              <a:solidFill>
                <a:srgbClr val="3F3F3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</p:grpSp>
      <p:grpSp>
        <p:nvGrpSpPr>
          <p:cNvPr id="42" name="Grupare 41">
            <a:extLst>
              <a:ext uri="{FF2B5EF4-FFF2-40B4-BE49-F238E27FC236}">
                <a16:creationId xmlns:a16="http://schemas.microsoft.com/office/drawing/2014/main" id="{214FB823-082E-4308-B43B-C6913CA2CD29}"/>
              </a:ext>
            </a:extLst>
          </p:cNvPr>
          <p:cNvGrpSpPr/>
          <p:nvPr/>
        </p:nvGrpSpPr>
        <p:grpSpPr>
          <a:xfrm rot="21247480">
            <a:off x="2181593" y="4755289"/>
            <a:ext cx="683045" cy="1103338"/>
            <a:chOff x="1892480" y="2512612"/>
            <a:chExt cx="582434" cy="963430"/>
          </a:xfrm>
        </p:grpSpPr>
        <p:sp>
          <p:nvSpPr>
            <p:cNvPr id="43" name="Triunghi isoscel 42">
              <a:extLst>
                <a:ext uri="{FF2B5EF4-FFF2-40B4-BE49-F238E27FC236}">
                  <a16:creationId xmlns:a16="http://schemas.microsoft.com/office/drawing/2014/main" id="{6B5B5229-197A-42C9-B699-CBAE1313A835}"/>
                </a:ext>
              </a:extLst>
            </p:cNvPr>
            <p:cNvSpPr/>
            <p:nvPr/>
          </p:nvSpPr>
          <p:spPr>
            <a:xfrm rot="9280256">
              <a:off x="2196619" y="2871743"/>
              <a:ext cx="278295" cy="604299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cxnSp>
          <p:nvCxnSpPr>
            <p:cNvPr id="44" name="Conector drept 43">
              <a:extLst>
                <a:ext uri="{FF2B5EF4-FFF2-40B4-BE49-F238E27FC236}">
                  <a16:creationId xmlns:a16="http://schemas.microsoft.com/office/drawing/2014/main" id="{C70B0DDE-9D99-4D06-BF1F-D8A58C2649A6}"/>
                </a:ext>
              </a:extLst>
            </p:cNvPr>
            <p:cNvCxnSpPr/>
            <p:nvPr/>
          </p:nvCxnSpPr>
          <p:spPr>
            <a:xfrm>
              <a:off x="1892480" y="2699365"/>
              <a:ext cx="286247" cy="255345"/>
            </a:xfrm>
            <a:prstGeom prst="line">
              <a:avLst/>
            </a:prstGeom>
            <a:ln w="28575">
              <a:solidFill>
                <a:schemeClr val="accent3">
                  <a:lumMod val="50000"/>
                </a:schemeClr>
              </a:solidFill>
              <a:head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>
              <a:extLst>
                <a:ext uri="{FF2B5EF4-FFF2-40B4-BE49-F238E27FC236}">
                  <a16:creationId xmlns:a16="http://schemas.microsoft.com/office/drawing/2014/main" id="{DB98F967-778E-4B26-96F0-B445D50B51A3}"/>
                </a:ext>
              </a:extLst>
            </p:cNvPr>
            <p:cNvCxnSpPr>
              <a:cxnSpLocks/>
            </p:cNvCxnSpPr>
            <p:nvPr/>
          </p:nvCxnSpPr>
          <p:spPr>
            <a:xfrm>
              <a:off x="2031566" y="2617601"/>
              <a:ext cx="185722" cy="305423"/>
            </a:xfrm>
            <a:prstGeom prst="line">
              <a:avLst/>
            </a:prstGeom>
            <a:ln w="28575">
              <a:solidFill>
                <a:schemeClr val="accent3">
                  <a:lumMod val="50000"/>
                </a:schemeClr>
              </a:solidFill>
              <a:head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>
              <a:extLst>
                <a:ext uri="{FF2B5EF4-FFF2-40B4-BE49-F238E27FC236}">
                  <a16:creationId xmlns:a16="http://schemas.microsoft.com/office/drawing/2014/main" id="{5513AF96-7679-434B-997E-B5FE3E659E80}"/>
                </a:ext>
              </a:extLst>
            </p:cNvPr>
            <p:cNvCxnSpPr>
              <a:cxnSpLocks/>
            </p:cNvCxnSpPr>
            <p:nvPr/>
          </p:nvCxnSpPr>
          <p:spPr>
            <a:xfrm>
              <a:off x="2217288" y="2512612"/>
              <a:ext cx="59435" cy="397410"/>
            </a:xfrm>
            <a:prstGeom prst="line">
              <a:avLst/>
            </a:prstGeom>
            <a:ln w="28575">
              <a:solidFill>
                <a:schemeClr val="accent3">
                  <a:lumMod val="50000"/>
                </a:schemeClr>
              </a:solidFill>
              <a:head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oogle Shape;124;p3">
            <a:extLst>
              <a:ext uri="{FF2B5EF4-FFF2-40B4-BE49-F238E27FC236}">
                <a16:creationId xmlns:a16="http://schemas.microsoft.com/office/drawing/2014/main" id="{47C0A60F-926A-43B9-BE96-488A00933DF2}"/>
              </a:ext>
            </a:extLst>
          </p:cNvPr>
          <p:cNvGrpSpPr/>
          <p:nvPr/>
        </p:nvGrpSpPr>
        <p:grpSpPr>
          <a:xfrm>
            <a:off x="6470873" y="1222733"/>
            <a:ext cx="384605" cy="293394"/>
            <a:chOff x="1981170" y="914340"/>
            <a:chExt cx="685792" cy="511478"/>
          </a:xfrm>
        </p:grpSpPr>
        <p:grpSp>
          <p:nvGrpSpPr>
            <p:cNvPr id="54" name="Google Shape;125;p3">
              <a:extLst>
                <a:ext uri="{FF2B5EF4-FFF2-40B4-BE49-F238E27FC236}">
                  <a16:creationId xmlns:a16="http://schemas.microsoft.com/office/drawing/2014/main" id="{D486F5AC-7C9A-4571-A34F-37B02076497F}"/>
                </a:ext>
              </a:extLst>
            </p:cNvPr>
            <p:cNvGrpSpPr/>
            <p:nvPr/>
          </p:nvGrpSpPr>
          <p:grpSpPr>
            <a:xfrm>
              <a:off x="1981170" y="914340"/>
              <a:ext cx="685792" cy="511478"/>
              <a:chOff x="2116666" y="1371600"/>
              <a:chExt cx="533400" cy="435300"/>
            </a:xfrm>
          </p:grpSpPr>
          <p:sp>
            <p:nvSpPr>
              <p:cNvPr id="56" name="Google Shape;126;p3">
                <a:extLst>
                  <a:ext uri="{FF2B5EF4-FFF2-40B4-BE49-F238E27FC236}">
                    <a16:creationId xmlns:a16="http://schemas.microsoft.com/office/drawing/2014/main" id="{7FB03F6C-EAF8-4265-A885-9BF4D276BB2F}"/>
                  </a:ext>
                </a:extLst>
              </p:cNvPr>
              <p:cNvSpPr/>
              <p:nvPr/>
            </p:nvSpPr>
            <p:spPr>
              <a:xfrm>
                <a:off x="2116666" y="1371600"/>
                <a:ext cx="533400" cy="43530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5400" cap="flat" cmpd="sng">
                <a:solidFill>
                  <a:srgbClr val="C4BD9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127;p3">
                <a:extLst>
                  <a:ext uri="{FF2B5EF4-FFF2-40B4-BE49-F238E27FC236}">
                    <a16:creationId xmlns:a16="http://schemas.microsoft.com/office/drawing/2014/main" id="{4067C9D8-4E47-4ABB-9FFC-4F2339FAE8B3}"/>
                  </a:ext>
                </a:extLst>
              </p:cNvPr>
              <p:cNvSpPr/>
              <p:nvPr/>
            </p:nvSpPr>
            <p:spPr>
              <a:xfrm>
                <a:off x="2250404" y="1576973"/>
                <a:ext cx="203100" cy="194400"/>
              </a:xfrm>
              <a:prstGeom prst="ellipse">
                <a:avLst/>
              </a:prstGeom>
              <a:solidFill>
                <a:srgbClr val="494429"/>
              </a:solidFill>
              <a:ln w="25400" cap="flat" cmpd="sng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5" name="Google Shape;128;p3">
              <a:extLst>
                <a:ext uri="{FF2B5EF4-FFF2-40B4-BE49-F238E27FC236}">
                  <a16:creationId xmlns:a16="http://schemas.microsoft.com/office/drawing/2014/main" id="{22306978-3A0D-4E9F-BB7E-F3B297365BAE}"/>
                </a:ext>
              </a:extLst>
            </p:cNvPr>
            <p:cNvSpPr/>
            <p:nvPr/>
          </p:nvSpPr>
          <p:spPr>
            <a:xfrm rot="13519402">
              <a:off x="2325654" y="1149539"/>
              <a:ext cx="65868" cy="74409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8" name="Dreptunghi 57">
            <a:extLst>
              <a:ext uri="{FF2B5EF4-FFF2-40B4-BE49-F238E27FC236}">
                <a16:creationId xmlns:a16="http://schemas.microsoft.com/office/drawing/2014/main" id="{73C8CB4C-2251-4549-9C90-F26711ACE4FF}"/>
              </a:ext>
            </a:extLst>
          </p:cNvPr>
          <p:cNvSpPr/>
          <p:nvPr/>
        </p:nvSpPr>
        <p:spPr>
          <a:xfrm>
            <a:off x="475149" y="126900"/>
            <a:ext cx="28213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un iepure.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6" grpId="0" animBg="1"/>
      <p:bldP spid="38" grpId="0" animBg="1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re 4">
            <a:extLst>
              <a:ext uri="{FF2B5EF4-FFF2-40B4-BE49-F238E27FC236}">
                <a16:creationId xmlns:a16="http://schemas.microsoft.com/office/drawing/2014/main" id="{C7E7E318-CE79-473D-9067-0AF281604D2A}"/>
              </a:ext>
            </a:extLst>
          </p:cNvPr>
          <p:cNvGrpSpPr/>
          <p:nvPr/>
        </p:nvGrpSpPr>
        <p:grpSpPr>
          <a:xfrm>
            <a:off x="-2215047" y="1535613"/>
            <a:ext cx="5895319" cy="2413082"/>
            <a:chOff x="215987" y="2278628"/>
            <a:chExt cx="5895319" cy="2413082"/>
          </a:xfrm>
        </p:grpSpPr>
        <p:grpSp>
          <p:nvGrpSpPr>
            <p:cNvPr id="19" name="Grupare 18">
              <a:extLst>
                <a:ext uri="{FF2B5EF4-FFF2-40B4-BE49-F238E27FC236}">
                  <a16:creationId xmlns:a16="http://schemas.microsoft.com/office/drawing/2014/main" id="{625A1C8E-3065-4232-8B59-C9218C91632C}"/>
                </a:ext>
              </a:extLst>
            </p:cNvPr>
            <p:cNvGrpSpPr/>
            <p:nvPr/>
          </p:nvGrpSpPr>
          <p:grpSpPr>
            <a:xfrm>
              <a:off x="215987" y="2278628"/>
              <a:ext cx="5737434" cy="2413082"/>
              <a:chOff x="-1517397" y="1561923"/>
              <a:chExt cx="5737434" cy="2413082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D52620B6-8BD1-4890-AEE6-81B16990BBF9}"/>
                  </a:ext>
                </a:extLst>
              </p:cNvPr>
              <p:cNvSpPr/>
              <p:nvPr/>
            </p:nvSpPr>
            <p:spPr>
              <a:xfrm rot="18688908">
                <a:off x="2354667" y="2451127"/>
                <a:ext cx="1850212" cy="1197544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2" name="Dreptunghi: colțuri diagonale decupate 1">
                <a:extLst>
                  <a:ext uri="{FF2B5EF4-FFF2-40B4-BE49-F238E27FC236}">
                    <a16:creationId xmlns:a16="http://schemas.microsoft.com/office/drawing/2014/main" id="{F6FB175B-AE62-4EF8-9F58-B3EAFBD0B4DB}"/>
                  </a:ext>
                </a:extLst>
              </p:cNvPr>
              <p:cNvSpPr/>
              <p:nvPr/>
            </p:nvSpPr>
            <p:spPr>
              <a:xfrm rot="16497693">
                <a:off x="2026117" y="1921949"/>
                <a:ext cx="1882161" cy="1987336"/>
              </a:xfrm>
              <a:prstGeom prst="snip2DiagRect">
                <a:avLst>
                  <a:gd name="adj1" fmla="val 0"/>
                  <a:gd name="adj2" fmla="val 50000"/>
                </a:avLst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6340865-8924-4241-AD16-78B014F72FCB}"/>
                  </a:ext>
                </a:extLst>
              </p:cNvPr>
              <p:cNvSpPr/>
              <p:nvPr/>
            </p:nvSpPr>
            <p:spPr>
              <a:xfrm rot="17535632">
                <a:off x="1644378" y="2263890"/>
                <a:ext cx="1855565" cy="1140045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5F138DBB-4E7C-4FB9-A9F3-56632EF09032}"/>
                  </a:ext>
                </a:extLst>
              </p:cNvPr>
              <p:cNvSpPr/>
              <p:nvPr/>
            </p:nvSpPr>
            <p:spPr>
              <a:xfrm rot="4210501">
                <a:off x="206568" y="-162042"/>
                <a:ext cx="2289504" cy="5737434"/>
              </a:xfrm>
              <a:prstGeom prst="arc">
                <a:avLst>
                  <a:gd name="adj1" fmla="val 16072586"/>
                  <a:gd name="adj2" fmla="val 20958414"/>
                </a:avLst>
              </a:prstGeom>
              <a:ln w="28575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grpSp>
          <p:nvGrpSpPr>
            <p:cNvPr id="17" name="Grupare 16">
              <a:extLst>
                <a:ext uri="{FF2B5EF4-FFF2-40B4-BE49-F238E27FC236}">
                  <a16:creationId xmlns:a16="http://schemas.microsoft.com/office/drawing/2014/main" id="{D96143FC-4A11-40D3-B267-06A97A783DF3}"/>
                </a:ext>
              </a:extLst>
            </p:cNvPr>
            <p:cNvGrpSpPr/>
            <p:nvPr/>
          </p:nvGrpSpPr>
          <p:grpSpPr>
            <a:xfrm rot="19718543">
              <a:off x="3810329" y="2319175"/>
              <a:ext cx="2300977" cy="1341827"/>
              <a:chOff x="5526157" y="2908951"/>
              <a:chExt cx="1469752" cy="921066"/>
            </a:xfrm>
          </p:grpSpPr>
          <p:sp>
            <p:nvSpPr>
              <p:cNvPr id="9" name="Acord 8">
                <a:extLst>
                  <a:ext uri="{FF2B5EF4-FFF2-40B4-BE49-F238E27FC236}">
                    <a16:creationId xmlns:a16="http://schemas.microsoft.com/office/drawing/2014/main" id="{AFA241AB-0313-4F48-A509-6189C7BF45DF}"/>
                  </a:ext>
                </a:extLst>
              </p:cNvPr>
              <p:cNvSpPr/>
              <p:nvPr/>
            </p:nvSpPr>
            <p:spPr>
              <a:xfrm rot="7015399">
                <a:off x="5526157" y="2915617"/>
                <a:ext cx="914400" cy="914400"/>
              </a:xfrm>
              <a:prstGeom prst="chord">
                <a:avLst>
                  <a:gd name="adj1" fmla="val 2700000"/>
                  <a:gd name="adj2" fmla="val 1547100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1E52A5F-D5E6-4E75-9963-6131F9F44F7A}"/>
                  </a:ext>
                </a:extLst>
              </p:cNvPr>
              <p:cNvSpPr/>
              <p:nvPr/>
            </p:nvSpPr>
            <p:spPr>
              <a:xfrm>
                <a:off x="6097694" y="3270024"/>
                <a:ext cx="198783" cy="1987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A0A8575-0DA9-4C3E-B15F-78F58320B4BF}"/>
                  </a:ext>
                </a:extLst>
              </p:cNvPr>
              <p:cNvSpPr/>
              <p:nvPr/>
            </p:nvSpPr>
            <p:spPr>
              <a:xfrm>
                <a:off x="5622896" y="3273426"/>
                <a:ext cx="198783" cy="1987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B18738D-6F94-4A42-B495-7406C34F7E70}"/>
                  </a:ext>
                </a:extLst>
              </p:cNvPr>
              <p:cNvSpPr/>
              <p:nvPr/>
            </p:nvSpPr>
            <p:spPr>
              <a:xfrm>
                <a:off x="5883965" y="3018094"/>
                <a:ext cx="198783" cy="1987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9C316E7C-B7B8-4ADA-A8B0-C8AFBBABAAB6}"/>
                  </a:ext>
                </a:extLst>
              </p:cNvPr>
              <p:cNvSpPr/>
              <p:nvPr/>
            </p:nvSpPr>
            <p:spPr>
              <a:xfrm>
                <a:off x="6393587" y="3108910"/>
                <a:ext cx="309363" cy="32009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97F5C7C8-2173-4CA2-8993-4E479F81956A}"/>
                  </a:ext>
                </a:extLst>
              </p:cNvPr>
              <p:cNvSpPr/>
              <p:nvPr/>
            </p:nvSpPr>
            <p:spPr>
              <a:xfrm rot="16401160">
                <a:off x="6547677" y="2960488"/>
                <a:ext cx="417502" cy="314428"/>
              </a:xfrm>
              <a:prstGeom prst="arc">
                <a:avLst>
                  <a:gd name="adj1" fmla="val 16228461"/>
                  <a:gd name="adj2" fmla="val 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5" name="Arc 14">
                <a:extLst>
                  <a:ext uri="{FF2B5EF4-FFF2-40B4-BE49-F238E27FC236}">
                    <a16:creationId xmlns:a16="http://schemas.microsoft.com/office/drawing/2014/main" id="{11AA20FC-C09F-4B74-88B5-CE6D08971498}"/>
                  </a:ext>
                </a:extLst>
              </p:cNvPr>
              <p:cNvSpPr/>
              <p:nvPr/>
            </p:nvSpPr>
            <p:spPr>
              <a:xfrm rot="17661509">
                <a:off x="6629944" y="3111741"/>
                <a:ext cx="417502" cy="314428"/>
              </a:xfrm>
              <a:prstGeom prst="arc">
                <a:avLst>
                  <a:gd name="adj1" fmla="val 16228461"/>
                  <a:gd name="adj2" fmla="val 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4E9073D1-6BCF-4A89-BDF9-1BE3E05A63E3}"/>
                  </a:ext>
                </a:extLst>
              </p:cNvPr>
              <p:cNvSpPr/>
              <p:nvPr/>
            </p:nvSpPr>
            <p:spPr>
              <a:xfrm>
                <a:off x="6579691" y="3186284"/>
                <a:ext cx="74965" cy="9939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</p:grpSp>
      <p:grpSp>
        <p:nvGrpSpPr>
          <p:cNvPr id="20" name="Grupare 19">
            <a:extLst>
              <a:ext uri="{FF2B5EF4-FFF2-40B4-BE49-F238E27FC236}">
                <a16:creationId xmlns:a16="http://schemas.microsoft.com/office/drawing/2014/main" id="{27FBCDB6-EE46-44D8-911D-A106FA39141C}"/>
              </a:ext>
            </a:extLst>
          </p:cNvPr>
          <p:cNvGrpSpPr/>
          <p:nvPr/>
        </p:nvGrpSpPr>
        <p:grpSpPr>
          <a:xfrm>
            <a:off x="127204" y="3918428"/>
            <a:ext cx="5737434" cy="2413082"/>
            <a:chOff x="-1517397" y="1561923"/>
            <a:chExt cx="5737434" cy="2413082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02881B5-9DB4-4645-913F-A42669660C51}"/>
                </a:ext>
              </a:extLst>
            </p:cNvPr>
            <p:cNvSpPr/>
            <p:nvPr/>
          </p:nvSpPr>
          <p:spPr>
            <a:xfrm rot="18688908">
              <a:off x="2354667" y="2451127"/>
              <a:ext cx="1850212" cy="119754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1" name="Dreptunghi: colțuri diagonale decupate 30">
              <a:extLst>
                <a:ext uri="{FF2B5EF4-FFF2-40B4-BE49-F238E27FC236}">
                  <a16:creationId xmlns:a16="http://schemas.microsoft.com/office/drawing/2014/main" id="{6606D410-FD25-4590-BE0A-A57F43A71368}"/>
                </a:ext>
              </a:extLst>
            </p:cNvPr>
            <p:cNvSpPr/>
            <p:nvPr/>
          </p:nvSpPr>
          <p:spPr>
            <a:xfrm rot="16497693">
              <a:off x="2026117" y="1921949"/>
              <a:ext cx="1882161" cy="1987336"/>
            </a:xfrm>
            <a:prstGeom prst="snip2DiagRect">
              <a:avLst>
                <a:gd name="adj1" fmla="val 0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F2E10ED-D274-4D57-A369-5C7FEFC27C04}"/>
                </a:ext>
              </a:extLst>
            </p:cNvPr>
            <p:cNvSpPr/>
            <p:nvPr/>
          </p:nvSpPr>
          <p:spPr>
            <a:xfrm rot="17535632">
              <a:off x="1644378" y="2263890"/>
              <a:ext cx="1855565" cy="114004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04CE9F5-0255-4E34-8335-C167F86FB892}"/>
                </a:ext>
              </a:extLst>
            </p:cNvPr>
            <p:cNvSpPr/>
            <p:nvPr/>
          </p:nvSpPr>
          <p:spPr>
            <a:xfrm rot="4210501">
              <a:off x="206568" y="-162042"/>
              <a:ext cx="2289504" cy="5737434"/>
            </a:xfrm>
            <a:prstGeom prst="arc">
              <a:avLst>
                <a:gd name="adj1" fmla="val 16072586"/>
                <a:gd name="adj2" fmla="val 20958414"/>
              </a:avLst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41" name="Grupare 40">
            <a:extLst>
              <a:ext uri="{FF2B5EF4-FFF2-40B4-BE49-F238E27FC236}">
                <a16:creationId xmlns:a16="http://schemas.microsoft.com/office/drawing/2014/main" id="{1242D759-8C24-46B0-8D75-733BED77EB3E}"/>
              </a:ext>
            </a:extLst>
          </p:cNvPr>
          <p:cNvGrpSpPr/>
          <p:nvPr/>
        </p:nvGrpSpPr>
        <p:grpSpPr>
          <a:xfrm>
            <a:off x="6901315" y="1508660"/>
            <a:ext cx="716899" cy="729367"/>
            <a:chOff x="6901315" y="1508660"/>
            <a:chExt cx="716899" cy="729367"/>
          </a:xfrm>
        </p:grpSpPr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8D7A93D6-1E17-4732-B6B6-B11F37847BEB}"/>
                </a:ext>
              </a:extLst>
            </p:cNvPr>
            <p:cNvSpPr/>
            <p:nvPr/>
          </p:nvSpPr>
          <p:spPr>
            <a:xfrm rot="15780052">
              <a:off x="7067974" y="1687788"/>
              <a:ext cx="608225" cy="492254"/>
            </a:xfrm>
            <a:prstGeom prst="arc">
              <a:avLst>
                <a:gd name="adj1" fmla="val 16228461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71E37672-630E-49D9-AA05-518AB9C4AB20}"/>
                </a:ext>
              </a:extLst>
            </p:cNvPr>
            <p:cNvSpPr/>
            <p:nvPr/>
          </p:nvSpPr>
          <p:spPr>
            <a:xfrm rot="14519703">
              <a:off x="6843329" y="1566646"/>
              <a:ext cx="608225" cy="492254"/>
            </a:xfrm>
            <a:prstGeom prst="arc">
              <a:avLst>
                <a:gd name="adj1" fmla="val 16228461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34" name="Dreptunghi 33">
            <a:extLst>
              <a:ext uri="{FF2B5EF4-FFF2-40B4-BE49-F238E27FC236}">
                <a16:creationId xmlns:a16="http://schemas.microsoft.com/office/drawing/2014/main" id="{545E21EA-5190-4700-894D-83824307C1C0}"/>
              </a:ext>
            </a:extLst>
          </p:cNvPr>
          <p:cNvSpPr/>
          <p:nvPr/>
        </p:nvSpPr>
        <p:spPr>
          <a:xfrm>
            <a:off x="366368" y="126900"/>
            <a:ext cx="30389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o buburuză. 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2FAF8D5-43A5-48D0-9649-5B04664AE70C}"/>
              </a:ext>
            </a:extLst>
          </p:cNvPr>
          <p:cNvSpPr/>
          <p:nvPr/>
        </p:nvSpPr>
        <p:spPr>
          <a:xfrm rot="19718543">
            <a:off x="6931471" y="4841003"/>
            <a:ext cx="311206" cy="289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00EF2A5-41D9-4653-9FEF-E2452617C81A}"/>
              </a:ext>
            </a:extLst>
          </p:cNvPr>
          <p:cNvSpPr/>
          <p:nvPr/>
        </p:nvSpPr>
        <p:spPr>
          <a:xfrm rot="19718543">
            <a:off x="8071828" y="1293209"/>
            <a:ext cx="311206" cy="289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FFBB21-1FA0-4334-9A11-A55394EF873B}"/>
              </a:ext>
            </a:extLst>
          </p:cNvPr>
          <p:cNvSpPr/>
          <p:nvPr/>
        </p:nvSpPr>
        <p:spPr>
          <a:xfrm rot="19718543">
            <a:off x="5594831" y="690361"/>
            <a:ext cx="311206" cy="289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21" name="Grupare 20">
            <a:extLst>
              <a:ext uri="{FF2B5EF4-FFF2-40B4-BE49-F238E27FC236}">
                <a16:creationId xmlns:a16="http://schemas.microsoft.com/office/drawing/2014/main" id="{A9AA4E98-03A3-4FFF-A8E8-ECFA42A52697}"/>
              </a:ext>
            </a:extLst>
          </p:cNvPr>
          <p:cNvGrpSpPr/>
          <p:nvPr/>
        </p:nvGrpSpPr>
        <p:grpSpPr>
          <a:xfrm>
            <a:off x="7597000" y="3520960"/>
            <a:ext cx="484325" cy="466313"/>
            <a:chOff x="7597000" y="3520960"/>
            <a:chExt cx="484325" cy="46631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E67295B-ABEA-4B20-A89F-30CBFDDD9F1A}"/>
                </a:ext>
              </a:extLst>
            </p:cNvPr>
            <p:cNvSpPr/>
            <p:nvPr/>
          </p:nvSpPr>
          <p:spPr>
            <a:xfrm rot="19718543">
              <a:off x="7597000" y="3520960"/>
              <a:ext cx="484325" cy="46631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5E2CCC7-3E4D-4E96-9822-5AB74DBFF168}"/>
                </a:ext>
              </a:extLst>
            </p:cNvPr>
            <p:cNvSpPr/>
            <p:nvPr/>
          </p:nvSpPr>
          <p:spPr>
            <a:xfrm rot="19718543">
              <a:off x="7868265" y="3589359"/>
              <a:ext cx="117362" cy="1447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40" name="Acord 39">
            <a:extLst>
              <a:ext uri="{FF2B5EF4-FFF2-40B4-BE49-F238E27FC236}">
                <a16:creationId xmlns:a16="http://schemas.microsoft.com/office/drawing/2014/main" id="{B4EB1547-C21B-4973-A115-CF1803E613DC}"/>
              </a:ext>
            </a:extLst>
          </p:cNvPr>
          <p:cNvSpPr/>
          <p:nvPr/>
        </p:nvSpPr>
        <p:spPr>
          <a:xfrm rot="5133942">
            <a:off x="4876152" y="2477625"/>
            <a:ext cx="1332116" cy="1431543"/>
          </a:xfrm>
          <a:prstGeom prst="chord">
            <a:avLst>
              <a:gd name="adj1" fmla="val 2700000"/>
              <a:gd name="adj2" fmla="val 1547100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 animBg="1"/>
      <p:bldP spid="37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reptunghi: colțuri rotunjite 41">
            <a:extLst>
              <a:ext uri="{FF2B5EF4-FFF2-40B4-BE49-F238E27FC236}">
                <a16:creationId xmlns:a16="http://schemas.microsoft.com/office/drawing/2014/main" id="{9A7557BA-3EC2-4396-B39A-DE4F4AEED24E}"/>
              </a:ext>
            </a:extLst>
          </p:cNvPr>
          <p:cNvSpPr/>
          <p:nvPr/>
        </p:nvSpPr>
        <p:spPr>
          <a:xfrm>
            <a:off x="6630057" y="692996"/>
            <a:ext cx="1466585" cy="7609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C0C43BB-42EC-4CF3-A587-D02E869A8507}"/>
              </a:ext>
            </a:extLst>
          </p:cNvPr>
          <p:cNvSpPr/>
          <p:nvPr/>
        </p:nvSpPr>
        <p:spPr>
          <a:xfrm>
            <a:off x="7448669" y="1647361"/>
            <a:ext cx="1295945" cy="11512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5" name="Grupare 4">
            <a:extLst>
              <a:ext uri="{FF2B5EF4-FFF2-40B4-BE49-F238E27FC236}">
                <a16:creationId xmlns:a16="http://schemas.microsoft.com/office/drawing/2014/main" id="{29252BC2-24D9-4158-A65B-AC26CA5CFD0F}"/>
              </a:ext>
            </a:extLst>
          </p:cNvPr>
          <p:cNvGrpSpPr/>
          <p:nvPr/>
        </p:nvGrpSpPr>
        <p:grpSpPr>
          <a:xfrm>
            <a:off x="5384156" y="1992907"/>
            <a:ext cx="902419" cy="359511"/>
            <a:chOff x="5384156" y="1992907"/>
            <a:chExt cx="902419" cy="359511"/>
          </a:xfrm>
        </p:grpSpPr>
        <p:sp>
          <p:nvSpPr>
            <p:cNvPr id="48" name="Triunghi isoscel 47">
              <a:extLst>
                <a:ext uri="{FF2B5EF4-FFF2-40B4-BE49-F238E27FC236}">
                  <a16:creationId xmlns:a16="http://schemas.microsoft.com/office/drawing/2014/main" id="{3882EFB1-C8AB-407A-9700-957D3361B21D}"/>
                </a:ext>
              </a:extLst>
            </p:cNvPr>
            <p:cNvSpPr/>
            <p:nvPr/>
          </p:nvSpPr>
          <p:spPr>
            <a:xfrm>
              <a:off x="5384156" y="1992907"/>
              <a:ext cx="348770" cy="259518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0" name="Triunghi isoscel 49">
              <a:extLst>
                <a:ext uri="{FF2B5EF4-FFF2-40B4-BE49-F238E27FC236}">
                  <a16:creationId xmlns:a16="http://schemas.microsoft.com/office/drawing/2014/main" id="{D4737C01-0F87-4DC4-8CA2-1DC3E100B316}"/>
                </a:ext>
              </a:extLst>
            </p:cNvPr>
            <p:cNvSpPr/>
            <p:nvPr/>
          </p:nvSpPr>
          <p:spPr>
            <a:xfrm>
              <a:off x="5937805" y="2092900"/>
              <a:ext cx="348770" cy="259518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4" name="Grupare 3">
            <a:extLst>
              <a:ext uri="{FF2B5EF4-FFF2-40B4-BE49-F238E27FC236}">
                <a16:creationId xmlns:a16="http://schemas.microsoft.com/office/drawing/2014/main" id="{67F4BB43-5FD7-4135-8602-8A241B8420F4}"/>
              </a:ext>
            </a:extLst>
          </p:cNvPr>
          <p:cNvGrpSpPr/>
          <p:nvPr/>
        </p:nvGrpSpPr>
        <p:grpSpPr>
          <a:xfrm>
            <a:off x="4944488" y="3820706"/>
            <a:ext cx="278614" cy="259518"/>
            <a:chOff x="5292646" y="4979738"/>
            <a:chExt cx="278614" cy="259518"/>
          </a:xfrm>
        </p:grpSpPr>
        <p:sp>
          <p:nvSpPr>
            <p:cNvPr id="51" name="Google Shape;74;p1">
              <a:extLst>
                <a:ext uri="{FF2B5EF4-FFF2-40B4-BE49-F238E27FC236}">
                  <a16:creationId xmlns:a16="http://schemas.microsoft.com/office/drawing/2014/main" id="{21A9EE07-0417-43D3-92E3-F2726DA8F72D}"/>
                </a:ext>
              </a:extLst>
            </p:cNvPr>
            <p:cNvSpPr/>
            <p:nvPr/>
          </p:nvSpPr>
          <p:spPr>
            <a:xfrm>
              <a:off x="5292646" y="4979738"/>
              <a:ext cx="278614" cy="25951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0240D8A-6468-4B46-A4D4-FC5CC75076F5}"/>
                </a:ext>
              </a:extLst>
            </p:cNvPr>
            <p:cNvSpPr/>
            <p:nvPr/>
          </p:nvSpPr>
          <p:spPr>
            <a:xfrm rot="19718543">
              <a:off x="5315132" y="5071504"/>
              <a:ext cx="119979" cy="1200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53" name="Google Shape;74;p1">
            <a:extLst>
              <a:ext uri="{FF2B5EF4-FFF2-40B4-BE49-F238E27FC236}">
                <a16:creationId xmlns:a16="http://schemas.microsoft.com/office/drawing/2014/main" id="{663148D8-2089-4B9D-A071-672FDC29204D}"/>
              </a:ext>
            </a:extLst>
          </p:cNvPr>
          <p:cNvSpPr/>
          <p:nvPr/>
        </p:nvSpPr>
        <p:spPr>
          <a:xfrm>
            <a:off x="5883260" y="1246339"/>
            <a:ext cx="228930" cy="2081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" name="Grupare 5">
            <a:extLst>
              <a:ext uri="{FF2B5EF4-FFF2-40B4-BE49-F238E27FC236}">
                <a16:creationId xmlns:a16="http://schemas.microsoft.com/office/drawing/2014/main" id="{B5B7923E-3114-43C1-8BE8-3AFEA07D4E3B}"/>
              </a:ext>
            </a:extLst>
          </p:cNvPr>
          <p:cNvGrpSpPr/>
          <p:nvPr/>
        </p:nvGrpSpPr>
        <p:grpSpPr>
          <a:xfrm>
            <a:off x="6903332" y="5049058"/>
            <a:ext cx="1249360" cy="415878"/>
            <a:chOff x="6903332" y="5049058"/>
            <a:chExt cx="1249360" cy="415878"/>
          </a:xfrm>
        </p:grpSpPr>
        <p:sp>
          <p:nvSpPr>
            <p:cNvPr id="54" name="Triunghi isoscel 53">
              <a:extLst>
                <a:ext uri="{FF2B5EF4-FFF2-40B4-BE49-F238E27FC236}">
                  <a16:creationId xmlns:a16="http://schemas.microsoft.com/office/drawing/2014/main" id="{55E1020A-E535-4B0D-AC47-AE0F9A93BA37}"/>
                </a:ext>
              </a:extLst>
            </p:cNvPr>
            <p:cNvSpPr/>
            <p:nvPr/>
          </p:nvSpPr>
          <p:spPr>
            <a:xfrm>
              <a:off x="6903332" y="5049058"/>
              <a:ext cx="487545" cy="41587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5" name="Triunghi isoscel 54">
              <a:extLst>
                <a:ext uri="{FF2B5EF4-FFF2-40B4-BE49-F238E27FC236}">
                  <a16:creationId xmlns:a16="http://schemas.microsoft.com/office/drawing/2014/main" id="{F40A18D5-B79B-44D0-A2C1-1D80D3AC1FEB}"/>
                </a:ext>
              </a:extLst>
            </p:cNvPr>
            <p:cNvSpPr/>
            <p:nvPr/>
          </p:nvSpPr>
          <p:spPr>
            <a:xfrm>
              <a:off x="7665147" y="5049058"/>
              <a:ext cx="487545" cy="41587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9" name="Grupare 8">
            <a:extLst>
              <a:ext uri="{FF2B5EF4-FFF2-40B4-BE49-F238E27FC236}">
                <a16:creationId xmlns:a16="http://schemas.microsoft.com/office/drawing/2014/main" id="{9C5A95E8-B811-46B0-9AD6-E5E8D3325659}"/>
              </a:ext>
            </a:extLst>
          </p:cNvPr>
          <p:cNvGrpSpPr/>
          <p:nvPr/>
        </p:nvGrpSpPr>
        <p:grpSpPr>
          <a:xfrm>
            <a:off x="6661418" y="3558816"/>
            <a:ext cx="775003" cy="645130"/>
            <a:chOff x="5817418" y="3175923"/>
            <a:chExt cx="775003" cy="645130"/>
          </a:xfrm>
        </p:grpSpPr>
        <p:sp>
          <p:nvSpPr>
            <p:cNvPr id="43" name="Dreptunghi: colțuri rotunjite 42">
              <a:extLst>
                <a:ext uri="{FF2B5EF4-FFF2-40B4-BE49-F238E27FC236}">
                  <a16:creationId xmlns:a16="http://schemas.microsoft.com/office/drawing/2014/main" id="{C85AD20A-2AE9-4E1C-AB13-680B6C1868AC}"/>
                </a:ext>
              </a:extLst>
            </p:cNvPr>
            <p:cNvSpPr/>
            <p:nvPr/>
          </p:nvSpPr>
          <p:spPr>
            <a:xfrm>
              <a:off x="5817418" y="3175923"/>
              <a:ext cx="775003" cy="492549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56" name="Grupare 55">
              <a:extLst>
                <a:ext uri="{FF2B5EF4-FFF2-40B4-BE49-F238E27FC236}">
                  <a16:creationId xmlns:a16="http://schemas.microsoft.com/office/drawing/2014/main" id="{FD150D33-6989-438D-AADE-CBF29D1A2847}"/>
                </a:ext>
              </a:extLst>
            </p:cNvPr>
            <p:cNvGrpSpPr/>
            <p:nvPr/>
          </p:nvGrpSpPr>
          <p:grpSpPr>
            <a:xfrm rot="21014996">
              <a:off x="5859436" y="3703738"/>
              <a:ext cx="714902" cy="117315"/>
              <a:chOff x="6256724" y="4468103"/>
              <a:chExt cx="951828" cy="171828"/>
            </a:xfrm>
          </p:grpSpPr>
          <p:cxnSp>
            <p:nvCxnSpPr>
              <p:cNvPr id="57" name="Conector drept 56">
                <a:extLst>
                  <a:ext uri="{FF2B5EF4-FFF2-40B4-BE49-F238E27FC236}">
                    <a16:creationId xmlns:a16="http://schemas.microsoft.com/office/drawing/2014/main" id="{BE4D0F85-8E4A-4DDD-9E30-45BCD18451BF}"/>
                  </a:ext>
                </a:extLst>
              </p:cNvPr>
              <p:cNvCxnSpPr>
                <a:cxnSpLocks/>
              </p:cNvCxnSpPr>
              <p:nvPr/>
            </p:nvCxnSpPr>
            <p:spPr>
              <a:xfrm rot="585004" flipV="1">
                <a:off x="6256724" y="4476089"/>
                <a:ext cx="951828" cy="163842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riunghi isoscel 57">
                <a:extLst>
                  <a:ext uri="{FF2B5EF4-FFF2-40B4-BE49-F238E27FC236}">
                    <a16:creationId xmlns:a16="http://schemas.microsoft.com/office/drawing/2014/main" id="{80B5CC9A-0E09-4B26-8982-9AB1FE169B3F}"/>
                  </a:ext>
                </a:extLst>
              </p:cNvPr>
              <p:cNvSpPr/>
              <p:nvPr/>
            </p:nvSpPr>
            <p:spPr>
              <a:xfrm rot="21437947">
                <a:off x="6267584" y="4468103"/>
                <a:ext cx="167882" cy="8614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59" name="Triunghi isoscel 58">
                <a:extLst>
                  <a:ext uri="{FF2B5EF4-FFF2-40B4-BE49-F238E27FC236}">
                    <a16:creationId xmlns:a16="http://schemas.microsoft.com/office/drawing/2014/main" id="{C391E134-8C36-4690-B1EF-5C066F48D872}"/>
                  </a:ext>
                </a:extLst>
              </p:cNvPr>
              <p:cNvSpPr/>
              <p:nvPr/>
            </p:nvSpPr>
            <p:spPr>
              <a:xfrm>
                <a:off x="6531892" y="4476561"/>
                <a:ext cx="155863" cy="7112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60" name="Triunghi isoscel 59">
                <a:extLst>
                  <a:ext uri="{FF2B5EF4-FFF2-40B4-BE49-F238E27FC236}">
                    <a16:creationId xmlns:a16="http://schemas.microsoft.com/office/drawing/2014/main" id="{0166A91B-C9EE-4E8E-960D-ACB9E3D3D9F6}"/>
                  </a:ext>
                </a:extLst>
              </p:cNvPr>
              <p:cNvSpPr/>
              <p:nvPr/>
            </p:nvSpPr>
            <p:spPr>
              <a:xfrm rot="21437947">
                <a:off x="6799218" y="4481906"/>
                <a:ext cx="166078" cy="7149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</p:grpSp>
      <p:grpSp>
        <p:nvGrpSpPr>
          <p:cNvPr id="3" name="Grupare 2">
            <a:extLst>
              <a:ext uri="{FF2B5EF4-FFF2-40B4-BE49-F238E27FC236}">
                <a16:creationId xmlns:a16="http://schemas.microsoft.com/office/drawing/2014/main" id="{38D2210F-D784-45F6-A7A9-89904166ED16}"/>
              </a:ext>
            </a:extLst>
          </p:cNvPr>
          <p:cNvGrpSpPr/>
          <p:nvPr/>
        </p:nvGrpSpPr>
        <p:grpSpPr>
          <a:xfrm>
            <a:off x="582497" y="1740047"/>
            <a:ext cx="3085916" cy="2423069"/>
            <a:chOff x="169482" y="2495421"/>
            <a:chExt cx="3085916" cy="2423069"/>
          </a:xfrm>
        </p:grpSpPr>
        <p:sp>
          <p:nvSpPr>
            <p:cNvPr id="27" name="Dreptunghi: colțuri rotunjite 26">
              <a:extLst>
                <a:ext uri="{FF2B5EF4-FFF2-40B4-BE49-F238E27FC236}">
                  <a16:creationId xmlns:a16="http://schemas.microsoft.com/office/drawing/2014/main" id="{04D5E435-FE4F-458E-9987-80DE017253D9}"/>
                </a:ext>
              </a:extLst>
            </p:cNvPr>
            <p:cNvSpPr/>
            <p:nvPr/>
          </p:nvSpPr>
          <p:spPr>
            <a:xfrm>
              <a:off x="1213734" y="3801845"/>
              <a:ext cx="1466585" cy="7609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28" name="Dreptunghi: colțuri rotunjite 27">
              <a:extLst>
                <a:ext uri="{FF2B5EF4-FFF2-40B4-BE49-F238E27FC236}">
                  <a16:creationId xmlns:a16="http://schemas.microsoft.com/office/drawing/2014/main" id="{9AA922AF-CECF-4FD8-8AF1-FF85458D2DE2}"/>
                </a:ext>
              </a:extLst>
            </p:cNvPr>
            <p:cNvSpPr/>
            <p:nvPr/>
          </p:nvSpPr>
          <p:spPr>
            <a:xfrm>
              <a:off x="1290880" y="3063214"/>
              <a:ext cx="775003" cy="492549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C687D7E-7731-4BE7-A8A6-631DAD29547B}"/>
                </a:ext>
              </a:extLst>
            </p:cNvPr>
            <p:cNvSpPr/>
            <p:nvPr/>
          </p:nvSpPr>
          <p:spPr>
            <a:xfrm>
              <a:off x="1959453" y="2718824"/>
              <a:ext cx="1295945" cy="11512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0" name="Triunghi isoscel 29">
              <a:extLst>
                <a:ext uri="{FF2B5EF4-FFF2-40B4-BE49-F238E27FC236}">
                  <a16:creationId xmlns:a16="http://schemas.microsoft.com/office/drawing/2014/main" id="{A5429E77-2C6A-48F2-A512-8DA6CBA1F9A9}"/>
                </a:ext>
              </a:extLst>
            </p:cNvPr>
            <p:cNvSpPr/>
            <p:nvPr/>
          </p:nvSpPr>
          <p:spPr>
            <a:xfrm>
              <a:off x="2390792" y="2495421"/>
              <a:ext cx="348770" cy="259518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1" name="Triunghi isoscel 30">
              <a:extLst>
                <a:ext uri="{FF2B5EF4-FFF2-40B4-BE49-F238E27FC236}">
                  <a16:creationId xmlns:a16="http://schemas.microsoft.com/office/drawing/2014/main" id="{6EFD4A3D-DDBD-4DE7-B78A-700279AB9CDC}"/>
                </a:ext>
              </a:extLst>
            </p:cNvPr>
            <p:cNvSpPr/>
            <p:nvPr/>
          </p:nvSpPr>
          <p:spPr>
            <a:xfrm>
              <a:off x="2662427" y="2588756"/>
              <a:ext cx="348770" cy="259518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2" name="Google Shape;74;p1">
              <a:extLst>
                <a:ext uri="{FF2B5EF4-FFF2-40B4-BE49-F238E27FC236}">
                  <a16:creationId xmlns:a16="http://schemas.microsoft.com/office/drawing/2014/main" id="{F22BE156-EBD3-4EC9-9A3C-16AC4E810616}"/>
                </a:ext>
              </a:extLst>
            </p:cNvPr>
            <p:cNvSpPr/>
            <p:nvPr/>
          </p:nvSpPr>
          <p:spPr>
            <a:xfrm>
              <a:off x="2323929" y="2978343"/>
              <a:ext cx="278614" cy="25951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DEB2097-765B-4E0F-805F-E45E51CB63C1}"/>
                </a:ext>
              </a:extLst>
            </p:cNvPr>
            <p:cNvSpPr/>
            <p:nvPr/>
          </p:nvSpPr>
          <p:spPr>
            <a:xfrm rot="19718543">
              <a:off x="2349542" y="3061586"/>
              <a:ext cx="119979" cy="1200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5" name="Google Shape;74;p1">
              <a:extLst>
                <a:ext uri="{FF2B5EF4-FFF2-40B4-BE49-F238E27FC236}">
                  <a16:creationId xmlns:a16="http://schemas.microsoft.com/office/drawing/2014/main" id="{65228B0B-26AB-4C0C-B070-6DAF3F44DBF7}"/>
                </a:ext>
              </a:extLst>
            </p:cNvPr>
            <p:cNvSpPr/>
            <p:nvPr/>
          </p:nvSpPr>
          <p:spPr>
            <a:xfrm>
              <a:off x="1187147" y="2984408"/>
              <a:ext cx="228930" cy="2081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Triunghi isoscel 35">
              <a:extLst>
                <a:ext uri="{FF2B5EF4-FFF2-40B4-BE49-F238E27FC236}">
                  <a16:creationId xmlns:a16="http://schemas.microsoft.com/office/drawing/2014/main" id="{BAB321FF-843F-486D-A8DF-F6499AE0C0FC}"/>
                </a:ext>
              </a:extLst>
            </p:cNvPr>
            <p:cNvSpPr/>
            <p:nvPr/>
          </p:nvSpPr>
          <p:spPr>
            <a:xfrm>
              <a:off x="1270706" y="4497900"/>
              <a:ext cx="487545" cy="41587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7" name="Triunghi isoscel 36">
              <a:extLst>
                <a:ext uri="{FF2B5EF4-FFF2-40B4-BE49-F238E27FC236}">
                  <a16:creationId xmlns:a16="http://schemas.microsoft.com/office/drawing/2014/main" id="{66AA3EE4-AA06-44CA-B159-CBBAD582F463}"/>
                </a:ext>
              </a:extLst>
            </p:cNvPr>
            <p:cNvSpPr/>
            <p:nvPr/>
          </p:nvSpPr>
          <p:spPr>
            <a:xfrm>
              <a:off x="2165759" y="4502612"/>
              <a:ext cx="487545" cy="41587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47" name="Grupare 46">
              <a:extLst>
                <a:ext uri="{FF2B5EF4-FFF2-40B4-BE49-F238E27FC236}">
                  <a16:creationId xmlns:a16="http://schemas.microsoft.com/office/drawing/2014/main" id="{9E70865D-F443-4EA9-AFBA-E2D01BB32ECE}"/>
                </a:ext>
              </a:extLst>
            </p:cNvPr>
            <p:cNvGrpSpPr/>
            <p:nvPr/>
          </p:nvGrpSpPr>
          <p:grpSpPr>
            <a:xfrm rot="21014996">
              <a:off x="1332898" y="3591029"/>
              <a:ext cx="714902" cy="117315"/>
              <a:chOff x="6256724" y="4468103"/>
              <a:chExt cx="951828" cy="171828"/>
            </a:xfrm>
          </p:grpSpPr>
          <p:cxnSp>
            <p:nvCxnSpPr>
              <p:cNvPr id="39" name="Conector drept 38">
                <a:extLst>
                  <a:ext uri="{FF2B5EF4-FFF2-40B4-BE49-F238E27FC236}">
                    <a16:creationId xmlns:a16="http://schemas.microsoft.com/office/drawing/2014/main" id="{019A668F-D318-4F95-A805-3BC43C681BB1}"/>
                  </a:ext>
                </a:extLst>
              </p:cNvPr>
              <p:cNvCxnSpPr>
                <a:cxnSpLocks/>
              </p:cNvCxnSpPr>
              <p:nvPr/>
            </p:nvCxnSpPr>
            <p:spPr>
              <a:xfrm rot="585004" flipV="1">
                <a:off x="6256724" y="4476089"/>
                <a:ext cx="951828" cy="163842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riunghi isoscel 40">
                <a:extLst>
                  <a:ext uri="{FF2B5EF4-FFF2-40B4-BE49-F238E27FC236}">
                    <a16:creationId xmlns:a16="http://schemas.microsoft.com/office/drawing/2014/main" id="{9173D6AF-0B68-4DE3-9863-1793A725ABC1}"/>
                  </a:ext>
                </a:extLst>
              </p:cNvPr>
              <p:cNvSpPr/>
              <p:nvPr/>
            </p:nvSpPr>
            <p:spPr>
              <a:xfrm rot="21437947">
                <a:off x="6267584" y="4468103"/>
                <a:ext cx="167882" cy="8614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  <p:sp>
            <p:nvSpPr>
              <p:cNvPr id="44" name="Triunghi isoscel 43">
                <a:extLst>
                  <a:ext uri="{FF2B5EF4-FFF2-40B4-BE49-F238E27FC236}">
                    <a16:creationId xmlns:a16="http://schemas.microsoft.com/office/drawing/2014/main" id="{A6550B9D-29BB-4EE8-9160-7B4E8FB00533}"/>
                  </a:ext>
                </a:extLst>
              </p:cNvPr>
              <p:cNvSpPr/>
              <p:nvPr/>
            </p:nvSpPr>
            <p:spPr>
              <a:xfrm>
                <a:off x="6531892" y="4476561"/>
                <a:ext cx="155863" cy="7112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45" name="Triunghi isoscel 44">
                <a:extLst>
                  <a:ext uri="{FF2B5EF4-FFF2-40B4-BE49-F238E27FC236}">
                    <a16:creationId xmlns:a16="http://schemas.microsoft.com/office/drawing/2014/main" id="{E49DBE68-8783-4B9D-A7CD-E8D3B79B2B99}"/>
                  </a:ext>
                </a:extLst>
              </p:cNvPr>
              <p:cNvSpPr/>
              <p:nvPr/>
            </p:nvSpPr>
            <p:spPr>
              <a:xfrm rot="21437947">
                <a:off x="6799218" y="4481906"/>
                <a:ext cx="166078" cy="7149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sp>
          <p:nvSpPr>
            <p:cNvPr id="2" name="Formă liberă: formă 1">
              <a:extLst>
                <a:ext uri="{FF2B5EF4-FFF2-40B4-BE49-F238E27FC236}">
                  <a16:creationId xmlns:a16="http://schemas.microsoft.com/office/drawing/2014/main" id="{C343DFCE-4BDC-4677-9A0E-E032E28828A5}"/>
                </a:ext>
              </a:extLst>
            </p:cNvPr>
            <p:cNvSpPr/>
            <p:nvPr/>
          </p:nvSpPr>
          <p:spPr>
            <a:xfrm>
              <a:off x="169482" y="3862115"/>
              <a:ext cx="1057478" cy="747478"/>
            </a:xfrm>
            <a:custGeom>
              <a:avLst/>
              <a:gdLst>
                <a:gd name="connsiteX0" fmla="*/ 1038869 w 1057478"/>
                <a:gd name="connsiteY0" fmla="*/ 55714 h 747478"/>
                <a:gd name="connsiteX1" fmla="*/ 863940 w 1057478"/>
                <a:gd name="connsiteY1" fmla="*/ 55 h 747478"/>
                <a:gd name="connsiteX2" fmla="*/ 657206 w 1057478"/>
                <a:gd name="connsiteY2" fmla="*/ 47763 h 747478"/>
                <a:gd name="connsiteX3" fmla="*/ 442521 w 1057478"/>
                <a:gd name="connsiteY3" fmla="*/ 159081 h 747478"/>
                <a:gd name="connsiteX4" fmla="*/ 251690 w 1057478"/>
                <a:gd name="connsiteY4" fmla="*/ 326059 h 747478"/>
                <a:gd name="connsiteX5" fmla="*/ 148323 w 1057478"/>
                <a:gd name="connsiteY5" fmla="*/ 461231 h 747478"/>
                <a:gd name="connsiteX6" fmla="*/ 60858 w 1057478"/>
                <a:gd name="connsiteY6" fmla="*/ 691819 h 747478"/>
                <a:gd name="connsiteX7" fmla="*/ 13150 w 1057478"/>
                <a:gd name="connsiteY7" fmla="*/ 747478 h 747478"/>
                <a:gd name="connsiteX8" fmla="*/ 307349 w 1057478"/>
                <a:gd name="connsiteY8" fmla="*/ 691819 h 747478"/>
                <a:gd name="connsiteX9" fmla="*/ 490229 w 1057478"/>
                <a:gd name="connsiteY9" fmla="*/ 644111 h 747478"/>
                <a:gd name="connsiteX10" fmla="*/ 712865 w 1057478"/>
                <a:gd name="connsiteY10" fmla="*/ 628208 h 747478"/>
                <a:gd name="connsiteX11" fmla="*/ 840086 w 1057478"/>
                <a:gd name="connsiteY11" fmla="*/ 516890 h 747478"/>
                <a:gd name="connsiteX12" fmla="*/ 1030917 w 1057478"/>
                <a:gd name="connsiteY12" fmla="*/ 318107 h 747478"/>
                <a:gd name="connsiteX13" fmla="*/ 1038869 w 1057478"/>
                <a:gd name="connsiteY13" fmla="*/ 55714 h 74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7478" h="747478">
                  <a:moveTo>
                    <a:pt x="1038869" y="55714"/>
                  </a:moveTo>
                  <a:cubicBezTo>
                    <a:pt x="1011040" y="2705"/>
                    <a:pt x="927550" y="1380"/>
                    <a:pt x="863940" y="55"/>
                  </a:cubicBezTo>
                  <a:cubicBezTo>
                    <a:pt x="800329" y="-1270"/>
                    <a:pt x="727442" y="21259"/>
                    <a:pt x="657206" y="47763"/>
                  </a:cubicBezTo>
                  <a:cubicBezTo>
                    <a:pt x="586970" y="74267"/>
                    <a:pt x="510107" y="112698"/>
                    <a:pt x="442521" y="159081"/>
                  </a:cubicBezTo>
                  <a:cubicBezTo>
                    <a:pt x="374935" y="205464"/>
                    <a:pt x="300723" y="275701"/>
                    <a:pt x="251690" y="326059"/>
                  </a:cubicBezTo>
                  <a:cubicBezTo>
                    <a:pt x="202657" y="376417"/>
                    <a:pt x="180128" y="400271"/>
                    <a:pt x="148323" y="461231"/>
                  </a:cubicBezTo>
                  <a:cubicBezTo>
                    <a:pt x="116518" y="522191"/>
                    <a:pt x="83387" y="644111"/>
                    <a:pt x="60858" y="691819"/>
                  </a:cubicBezTo>
                  <a:cubicBezTo>
                    <a:pt x="38329" y="739527"/>
                    <a:pt x="-27932" y="747478"/>
                    <a:pt x="13150" y="747478"/>
                  </a:cubicBezTo>
                  <a:cubicBezTo>
                    <a:pt x="54232" y="747478"/>
                    <a:pt x="227836" y="709047"/>
                    <a:pt x="307349" y="691819"/>
                  </a:cubicBezTo>
                  <a:cubicBezTo>
                    <a:pt x="386862" y="674591"/>
                    <a:pt x="422643" y="654713"/>
                    <a:pt x="490229" y="644111"/>
                  </a:cubicBezTo>
                  <a:cubicBezTo>
                    <a:pt x="557815" y="633509"/>
                    <a:pt x="654556" y="649411"/>
                    <a:pt x="712865" y="628208"/>
                  </a:cubicBezTo>
                  <a:cubicBezTo>
                    <a:pt x="771174" y="607005"/>
                    <a:pt x="787077" y="568574"/>
                    <a:pt x="840086" y="516890"/>
                  </a:cubicBezTo>
                  <a:cubicBezTo>
                    <a:pt x="893095" y="465207"/>
                    <a:pt x="999112" y="392319"/>
                    <a:pt x="1030917" y="318107"/>
                  </a:cubicBezTo>
                  <a:cubicBezTo>
                    <a:pt x="1062722" y="243895"/>
                    <a:pt x="1066698" y="108723"/>
                    <a:pt x="1038869" y="557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77" name="Formă liberă: formă 76">
            <a:extLst>
              <a:ext uri="{FF2B5EF4-FFF2-40B4-BE49-F238E27FC236}">
                <a16:creationId xmlns:a16="http://schemas.microsoft.com/office/drawing/2014/main" id="{00B33CA3-48AD-4286-BC06-A46E09577E64}"/>
              </a:ext>
            </a:extLst>
          </p:cNvPr>
          <p:cNvSpPr/>
          <p:nvPr/>
        </p:nvSpPr>
        <p:spPr>
          <a:xfrm>
            <a:off x="4763467" y="4804760"/>
            <a:ext cx="1057478" cy="747478"/>
          </a:xfrm>
          <a:custGeom>
            <a:avLst/>
            <a:gdLst>
              <a:gd name="connsiteX0" fmla="*/ 1038869 w 1057478"/>
              <a:gd name="connsiteY0" fmla="*/ 55714 h 747478"/>
              <a:gd name="connsiteX1" fmla="*/ 863940 w 1057478"/>
              <a:gd name="connsiteY1" fmla="*/ 55 h 747478"/>
              <a:gd name="connsiteX2" fmla="*/ 657206 w 1057478"/>
              <a:gd name="connsiteY2" fmla="*/ 47763 h 747478"/>
              <a:gd name="connsiteX3" fmla="*/ 442521 w 1057478"/>
              <a:gd name="connsiteY3" fmla="*/ 159081 h 747478"/>
              <a:gd name="connsiteX4" fmla="*/ 251690 w 1057478"/>
              <a:gd name="connsiteY4" fmla="*/ 326059 h 747478"/>
              <a:gd name="connsiteX5" fmla="*/ 148323 w 1057478"/>
              <a:gd name="connsiteY5" fmla="*/ 461231 h 747478"/>
              <a:gd name="connsiteX6" fmla="*/ 60858 w 1057478"/>
              <a:gd name="connsiteY6" fmla="*/ 691819 h 747478"/>
              <a:gd name="connsiteX7" fmla="*/ 13150 w 1057478"/>
              <a:gd name="connsiteY7" fmla="*/ 747478 h 747478"/>
              <a:gd name="connsiteX8" fmla="*/ 307349 w 1057478"/>
              <a:gd name="connsiteY8" fmla="*/ 691819 h 747478"/>
              <a:gd name="connsiteX9" fmla="*/ 490229 w 1057478"/>
              <a:gd name="connsiteY9" fmla="*/ 644111 h 747478"/>
              <a:gd name="connsiteX10" fmla="*/ 712865 w 1057478"/>
              <a:gd name="connsiteY10" fmla="*/ 628208 h 747478"/>
              <a:gd name="connsiteX11" fmla="*/ 840086 w 1057478"/>
              <a:gd name="connsiteY11" fmla="*/ 516890 h 747478"/>
              <a:gd name="connsiteX12" fmla="*/ 1030917 w 1057478"/>
              <a:gd name="connsiteY12" fmla="*/ 318107 h 747478"/>
              <a:gd name="connsiteX13" fmla="*/ 1038869 w 1057478"/>
              <a:gd name="connsiteY13" fmla="*/ 55714 h 74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7478" h="747478">
                <a:moveTo>
                  <a:pt x="1038869" y="55714"/>
                </a:moveTo>
                <a:cubicBezTo>
                  <a:pt x="1011040" y="2705"/>
                  <a:pt x="927550" y="1380"/>
                  <a:pt x="863940" y="55"/>
                </a:cubicBezTo>
                <a:cubicBezTo>
                  <a:pt x="800329" y="-1270"/>
                  <a:pt x="727442" y="21259"/>
                  <a:pt x="657206" y="47763"/>
                </a:cubicBezTo>
                <a:cubicBezTo>
                  <a:pt x="586970" y="74267"/>
                  <a:pt x="510107" y="112698"/>
                  <a:pt x="442521" y="159081"/>
                </a:cubicBezTo>
                <a:cubicBezTo>
                  <a:pt x="374935" y="205464"/>
                  <a:pt x="300723" y="275701"/>
                  <a:pt x="251690" y="326059"/>
                </a:cubicBezTo>
                <a:cubicBezTo>
                  <a:pt x="202657" y="376417"/>
                  <a:pt x="180128" y="400271"/>
                  <a:pt x="148323" y="461231"/>
                </a:cubicBezTo>
                <a:cubicBezTo>
                  <a:pt x="116518" y="522191"/>
                  <a:pt x="83387" y="644111"/>
                  <a:pt x="60858" y="691819"/>
                </a:cubicBezTo>
                <a:cubicBezTo>
                  <a:pt x="38329" y="739527"/>
                  <a:pt x="-27932" y="747478"/>
                  <a:pt x="13150" y="747478"/>
                </a:cubicBezTo>
                <a:cubicBezTo>
                  <a:pt x="54232" y="747478"/>
                  <a:pt x="227836" y="709047"/>
                  <a:pt x="307349" y="691819"/>
                </a:cubicBezTo>
                <a:cubicBezTo>
                  <a:pt x="386862" y="674591"/>
                  <a:pt x="422643" y="654713"/>
                  <a:pt x="490229" y="644111"/>
                </a:cubicBezTo>
                <a:cubicBezTo>
                  <a:pt x="557815" y="633509"/>
                  <a:pt x="654556" y="649411"/>
                  <a:pt x="712865" y="628208"/>
                </a:cubicBezTo>
                <a:cubicBezTo>
                  <a:pt x="771174" y="607005"/>
                  <a:pt x="787077" y="568574"/>
                  <a:pt x="840086" y="516890"/>
                </a:cubicBezTo>
                <a:cubicBezTo>
                  <a:pt x="893095" y="465207"/>
                  <a:pt x="999112" y="392319"/>
                  <a:pt x="1030917" y="318107"/>
                </a:cubicBezTo>
                <a:cubicBezTo>
                  <a:pt x="1062722" y="243895"/>
                  <a:pt x="1066698" y="108723"/>
                  <a:pt x="1038869" y="5571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" name="Dreptunghi 39">
            <a:extLst>
              <a:ext uri="{FF2B5EF4-FFF2-40B4-BE49-F238E27FC236}">
                <a16:creationId xmlns:a16="http://schemas.microsoft.com/office/drawing/2014/main" id="{4F38F135-0FD3-40C4-AA44-EB3D117B81D9}"/>
              </a:ext>
            </a:extLst>
          </p:cNvPr>
          <p:cNvSpPr/>
          <p:nvPr/>
        </p:nvSpPr>
        <p:spPr>
          <a:xfrm>
            <a:off x="683412" y="126900"/>
            <a:ext cx="24048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un lup. </a:t>
            </a:r>
          </a:p>
        </p:txBody>
      </p:sp>
    </p:spTree>
    <p:extLst>
      <p:ext uri="{BB962C8B-B14F-4D97-AF65-F5344CB8AC3E}">
        <p14:creationId xmlns:p14="http://schemas.microsoft.com/office/powerpoint/2010/main" val="29510576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53" grpId="0" animBg="1"/>
      <p:bldP spid="77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are 26">
            <a:extLst>
              <a:ext uri="{FF2B5EF4-FFF2-40B4-BE49-F238E27FC236}">
                <a16:creationId xmlns:a16="http://schemas.microsoft.com/office/drawing/2014/main" id="{EA42542F-DD61-4A3C-B70D-37508E3495F2}"/>
              </a:ext>
            </a:extLst>
          </p:cNvPr>
          <p:cNvGrpSpPr/>
          <p:nvPr/>
        </p:nvGrpSpPr>
        <p:grpSpPr>
          <a:xfrm>
            <a:off x="835095" y="1670180"/>
            <a:ext cx="1855056" cy="2709269"/>
            <a:chOff x="2659321" y="611867"/>
            <a:chExt cx="1855056" cy="2709269"/>
          </a:xfrm>
        </p:grpSpPr>
        <p:sp>
          <p:nvSpPr>
            <p:cNvPr id="4" name="Dreptunghi 3">
              <a:extLst>
                <a:ext uri="{FF2B5EF4-FFF2-40B4-BE49-F238E27FC236}">
                  <a16:creationId xmlns:a16="http://schemas.microsoft.com/office/drawing/2014/main" id="{3AB5CEC6-CD4A-4D97-9873-7C909A4CB8F6}"/>
                </a:ext>
              </a:extLst>
            </p:cNvPr>
            <p:cNvSpPr/>
            <p:nvPr/>
          </p:nvSpPr>
          <p:spPr>
            <a:xfrm>
              <a:off x="2945930" y="1963972"/>
              <a:ext cx="1240403" cy="1200647"/>
            </a:xfrm>
            <a:prstGeom prst="rect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0DCACF8-C3B7-421A-9A78-38A970683CF3}"/>
                </a:ext>
              </a:extLst>
            </p:cNvPr>
            <p:cNvSpPr/>
            <p:nvPr/>
          </p:nvSpPr>
          <p:spPr>
            <a:xfrm>
              <a:off x="2826661" y="755374"/>
              <a:ext cx="1478942" cy="1344764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20" name="Grupare 19">
              <a:extLst>
                <a:ext uri="{FF2B5EF4-FFF2-40B4-BE49-F238E27FC236}">
                  <a16:creationId xmlns:a16="http://schemas.microsoft.com/office/drawing/2014/main" id="{85A8DA26-C2A5-4349-90EE-410F7117D304}"/>
                </a:ext>
              </a:extLst>
            </p:cNvPr>
            <p:cNvGrpSpPr/>
            <p:nvPr/>
          </p:nvGrpSpPr>
          <p:grpSpPr>
            <a:xfrm>
              <a:off x="3185858" y="1502061"/>
              <a:ext cx="750025" cy="676335"/>
              <a:chOff x="5595115" y="1437149"/>
              <a:chExt cx="894553" cy="852827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5E8F956-DC53-4C76-8C01-41316D8E1B0D}"/>
                  </a:ext>
                </a:extLst>
              </p:cNvPr>
              <p:cNvSpPr/>
              <p:nvPr/>
            </p:nvSpPr>
            <p:spPr>
              <a:xfrm rot="5400000">
                <a:off x="5615978" y="1416286"/>
                <a:ext cx="852827" cy="89455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9339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6" name="Triunghi isoscel 5">
                <a:extLst>
                  <a:ext uri="{FF2B5EF4-FFF2-40B4-BE49-F238E27FC236}">
                    <a16:creationId xmlns:a16="http://schemas.microsoft.com/office/drawing/2014/main" id="{535FFF47-4E39-42F3-BAF4-AA92F52B7945}"/>
                  </a:ext>
                </a:extLst>
              </p:cNvPr>
              <p:cNvSpPr/>
              <p:nvPr/>
            </p:nvSpPr>
            <p:spPr>
              <a:xfrm rot="10800000">
                <a:off x="5828638" y="1602417"/>
                <a:ext cx="421735" cy="302652"/>
              </a:xfrm>
              <a:prstGeom prst="triangle">
                <a:avLst>
                  <a:gd name="adj" fmla="val 5000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dirty="0"/>
              </a:p>
            </p:txBody>
          </p:sp>
        </p:grpSp>
        <p:grpSp>
          <p:nvGrpSpPr>
            <p:cNvPr id="10" name="Grupare 9">
              <a:extLst>
                <a:ext uri="{FF2B5EF4-FFF2-40B4-BE49-F238E27FC236}">
                  <a16:creationId xmlns:a16="http://schemas.microsoft.com/office/drawing/2014/main" id="{2281739B-F4B1-4A71-A852-5CF7A9336F80}"/>
                </a:ext>
              </a:extLst>
            </p:cNvPr>
            <p:cNvGrpSpPr/>
            <p:nvPr/>
          </p:nvGrpSpPr>
          <p:grpSpPr>
            <a:xfrm>
              <a:off x="3650677" y="1183410"/>
              <a:ext cx="336293" cy="324267"/>
              <a:chOff x="4844987" y="1503572"/>
              <a:chExt cx="370949" cy="380108"/>
            </a:xfrm>
          </p:grpSpPr>
          <p:sp>
            <p:nvSpPr>
              <p:cNvPr id="11" name="Google Shape;74;p1">
                <a:extLst>
                  <a:ext uri="{FF2B5EF4-FFF2-40B4-BE49-F238E27FC236}">
                    <a16:creationId xmlns:a16="http://schemas.microsoft.com/office/drawing/2014/main" id="{2B13A601-2EA3-4AFE-B903-D6CD86029E2B}"/>
                  </a:ext>
                </a:extLst>
              </p:cNvPr>
              <p:cNvSpPr/>
              <p:nvPr/>
            </p:nvSpPr>
            <p:spPr>
              <a:xfrm>
                <a:off x="4844987" y="1503572"/>
                <a:ext cx="370949" cy="380108"/>
              </a:xfrm>
              <a:prstGeom prst="ellipse">
                <a:avLst/>
              </a:prstGeom>
              <a:solidFill>
                <a:schemeClr val="lt1"/>
              </a:solidFill>
              <a:ln w="25400" cap="flat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BD928F6-E147-4B40-864B-5F985338B67A}"/>
                  </a:ext>
                </a:extLst>
              </p:cNvPr>
              <p:cNvSpPr/>
              <p:nvPr/>
            </p:nvSpPr>
            <p:spPr>
              <a:xfrm rot="19718543">
                <a:off x="4950589" y="1625557"/>
                <a:ext cx="159741" cy="17589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497AF88-D2A2-4DB3-881E-3FE3A027F334}"/>
                </a:ext>
              </a:extLst>
            </p:cNvPr>
            <p:cNvSpPr/>
            <p:nvPr/>
          </p:nvSpPr>
          <p:spPr>
            <a:xfrm>
              <a:off x="2724558" y="2898771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37E0BAF-5B04-4A9A-B069-3C9A29CBB12F}"/>
                </a:ext>
              </a:extLst>
            </p:cNvPr>
            <p:cNvSpPr/>
            <p:nvPr/>
          </p:nvSpPr>
          <p:spPr>
            <a:xfrm>
              <a:off x="3953782" y="2898771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1C2C8AD-4628-4D87-ADBD-7CDF96985EB6}"/>
                </a:ext>
              </a:extLst>
            </p:cNvPr>
            <p:cNvSpPr/>
            <p:nvPr/>
          </p:nvSpPr>
          <p:spPr>
            <a:xfrm>
              <a:off x="4026669" y="2047034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F63C218-F145-4574-8749-C12D4C236D5B}"/>
                </a:ext>
              </a:extLst>
            </p:cNvPr>
            <p:cNvSpPr/>
            <p:nvPr/>
          </p:nvSpPr>
          <p:spPr>
            <a:xfrm>
              <a:off x="2659321" y="2041355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DD565DA-5C33-407A-A4A7-738128DAB60C}"/>
                </a:ext>
              </a:extLst>
            </p:cNvPr>
            <p:cNvSpPr/>
            <p:nvPr/>
          </p:nvSpPr>
          <p:spPr>
            <a:xfrm>
              <a:off x="2826661" y="611867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38171B1-6B07-43E9-B2D7-F8ADC768F3D6}"/>
                </a:ext>
              </a:extLst>
            </p:cNvPr>
            <p:cNvSpPr/>
            <p:nvPr/>
          </p:nvSpPr>
          <p:spPr>
            <a:xfrm>
              <a:off x="3841192" y="611868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24" name="Grupare 23">
              <a:extLst>
                <a:ext uri="{FF2B5EF4-FFF2-40B4-BE49-F238E27FC236}">
                  <a16:creationId xmlns:a16="http://schemas.microsoft.com/office/drawing/2014/main" id="{4F942BD8-1908-47A9-8AA8-BF6CD80B2B40}"/>
                </a:ext>
              </a:extLst>
            </p:cNvPr>
            <p:cNvGrpSpPr/>
            <p:nvPr/>
          </p:nvGrpSpPr>
          <p:grpSpPr>
            <a:xfrm>
              <a:off x="3147029" y="1168790"/>
              <a:ext cx="336293" cy="324267"/>
              <a:chOff x="4844987" y="1503572"/>
              <a:chExt cx="370949" cy="380108"/>
            </a:xfrm>
          </p:grpSpPr>
          <p:sp>
            <p:nvSpPr>
              <p:cNvPr id="25" name="Google Shape;74;p1">
                <a:extLst>
                  <a:ext uri="{FF2B5EF4-FFF2-40B4-BE49-F238E27FC236}">
                    <a16:creationId xmlns:a16="http://schemas.microsoft.com/office/drawing/2014/main" id="{644CD810-D2D4-4959-9BBF-6BA5D11AB187}"/>
                  </a:ext>
                </a:extLst>
              </p:cNvPr>
              <p:cNvSpPr/>
              <p:nvPr/>
            </p:nvSpPr>
            <p:spPr>
              <a:xfrm>
                <a:off x="4844987" y="1503572"/>
                <a:ext cx="370949" cy="380108"/>
              </a:xfrm>
              <a:prstGeom prst="ellipse">
                <a:avLst/>
              </a:prstGeom>
              <a:solidFill>
                <a:schemeClr val="lt1"/>
              </a:solidFill>
              <a:ln w="25400" cap="flat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AE4DC36F-07B6-4461-8112-347FD873874F}"/>
                  </a:ext>
                </a:extLst>
              </p:cNvPr>
              <p:cNvSpPr/>
              <p:nvPr/>
            </p:nvSpPr>
            <p:spPr>
              <a:xfrm rot="19718543">
                <a:off x="4950589" y="1625557"/>
                <a:ext cx="159741" cy="17589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</p:grpSp>
      <p:sp>
        <p:nvSpPr>
          <p:cNvPr id="29" name="Dreptunghi 28">
            <a:extLst>
              <a:ext uri="{FF2B5EF4-FFF2-40B4-BE49-F238E27FC236}">
                <a16:creationId xmlns:a16="http://schemas.microsoft.com/office/drawing/2014/main" id="{191A9DA1-218B-4B0D-B9E0-EEB97FA83A52}"/>
              </a:ext>
            </a:extLst>
          </p:cNvPr>
          <p:cNvSpPr/>
          <p:nvPr/>
        </p:nvSpPr>
        <p:spPr>
          <a:xfrm>
            <a:off x="3887603" y="4258199"/>
            <a:ext cx="1240403" cy="1200647"/>
          </a:xfrm>
          <a:prstGeom prst="rect">
            <a:avLst/>
          </a:prstGeom>
          <a:solidFill>
            <a:srgbClr val="B44508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2D8B234-57BB-4F17-A21E-86C3C3946EBF}"/>
              </a:ext>
            </a:extLst>
          </p:cNvPr>
          <p:cNvSpPr/>
          <p:nvPr/>
        </p:nvSpPr>
        <p:spPr>
          <a:xfrm>
            <a:off x="4388535" y="1623738"/>
            <a:ext cx="1478942" cy="1344764"/>
          </a:xfrm>
          <a:prstGeom prst="ellipse">
            <a:avLst/>
          </a:prstGeom>
          <a:solidFill>
            <a:srgbClr val="B44508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31" name="Grupare 30">
            <a:extLst>
              <a:ext uri="{FF2B5EF4-FFF2-40B4-BE49-F238E27FC236}">
                <a16:creationId xmlns:a16="http://schemas.microsoft.com/office/drawing/2014/main" id="{C854B960-80D7-4628-AEF0-10DD4D1DB74A}"/>
              </a:ext>
            </a:extLst>
          </p:cNvPr>
          <p:cNvGrpSpPr/>
          <p:nvPr/>
        </p:nvGrpSpPr>
        <p:grpSpPr>
          <a:xfrm>
            <a:off x="7031275" y="1846231"/>
            <a:ext cx="750025" cy="676335"/>
            <a:chOff x="5595115" y="1437149"/>
            <a:chExt cx="894553" cy="852827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0CF8F52-8D8E-4625-90F7-160C97900F94}"/>
                </a:ext>
              </a:extLst>
            </p:cNvPr>
            <p:cNvSpPr/>
            <p:nvPr/>
          </p:nvSpPr>
          <p:spPr>
            <a:xfrm rot="5400000">
              <a:off x="5615978" y="1416286"/>
              <a:ext cx="852827" cy="89455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339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5" name="Triunghi isoscel 44">
              <a:extLst>
                <a:ext uri="{FF2B5EF4-FFF2-40B4-BE49-F238E27FC236}">
                  <a16:creationId xmlns:a16="http://schemas.microsoft.com/office/drawing/2014/main" id="{CF07385B-15DB-46A4-A330-4A2A9B4C87CC}"/>
                </a:ext>
              </a:extLst>
            </p:cNvPr>
            <p:cNvSpPr/>
            <p:nvPr/>
          </p:nvSpPr>
          <p:spPr>
            <a:xfrm rot="10800000">
              <a:off x="5828638" y="1602417"/>
              <a:ext cx="421735" cy="302652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32" name="Grupare 31">
            <a:extLst>
              <a:ext uri="{FF2B5EF4-FFF2-40B4-BE49-F238E27FC236}">
                <a16:creationId xmlns:a16="http://schemas.microsoft.com/office/drawing/2014/main" id="{2FE23CBE-D14A-4FDF-959C-3A605F2BD03C}"/>
              </a:ext>
            </a:extLst>
          </p:cNvPr>
          <p:cNvGrpSpPr/>
          <p:nvPr/>
        </p:nvGrpSpPr>
        <p:grpSpPr>
          <a:xfrm>
            <a:off x="7373842" y="3298341"/>
            <a:ext cx="336293" cy="324267"/>
            <a:chOff x="4844987" y="1503572"/>
            <a:chExt cx="370949" cy="380108"/>
          </a:xfrm>
        </p:grpSpPr>
        <p:sp>
          <p:nvSpPr>
            <p:cNvPr id="42" name="Google Shape;74;p1">
              <a:extLst>
                <a:ext uri="{FF2B5EF4-FFF2-40B4-BE49-F238E27FC236}">
                  <a16:creationId xmlns:a16="http://schemas.microsoft.com/office/drawing/2014/main" id="{18117665-8841-454F-AAF5-990C00FFB48A}"/>
                </a:ext>
              </a:extLst>
            </p:cNvPr>
            <p:cNvSpPr/>
            <p:nvPr/>
          </p:nvSpPr>
          <p:spPr>
            <a:xfrm>
              <a:off x="4844987" y="1503572"/>
              <a:ext cx="370949" cy="38010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FC97404-F61A-404A-8F30-D10CE62ED2B2}"/>
                </a:ext>
              </a:extLst>
            </p:cNvPr>
            <p:cNvSpPr/>
            <p:nvPr/>
          </p:nvSpPr>
          <p:spPr>
            <a:xfrm rot="19718543">
              <a:off x="4950589" y="1625557"/>
              <a:ext cx="159741" cy="1758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grpSp>
        <p:nvGrpSpPr>
          <p:cNvPr id="2" name="Grupare 1">
            <a:extLst>
              <a:ext uri="{FF2B5EF4-FFF2-40B4-BE49-F238E27FC236}">
                <a16:creationId xmlns:a16="http://schemas.microsoft.com/office/drawing/2014/main" id="{E9309B50-6FD8-4764-8ACB-B6D1CBC7EA7E}"/>
              </a:ext>
            </a:extLst>
          </p:cNvPr>
          <p:cNvGrpSpPr/>
          <p:nvPr/>
        </p:nvGrpSpPr>
        <p:grpSpPr>
          <a:xfrm>
            <a:off x="6118965" y="4498411"/>
            <a:ext cx="1789819" cy="1274102"/>
            <a:chOff x="6118965" y="4498411"/>
            <a:chExt cx="1789819" cy="127410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20010CB-5F70-4AAD-85F4-F1A783C8376F}"/>
                </a:ext>
              </a:extLst>
            </p:cNvPr>
            <p:cNvSpPr/>
            <p:nvPr/>
          </p:nvSpPr>
          <p:spPr>
            <a:xfrm>
              <a:off x="6118965" y="5350148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68E8587-73B0-483D-8E76-64F5A5F7945E}"/>
                </a:ext>
              </a:extLst>
            </p:cNvPr>
            <p:cNvSpPr/>
            <p:nvPr/>
          </p:nvSpPr>
          <p:spPr>
            <a:xfrm>
              <a:off x="7348189" y="5350148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B65CFC7-2FEE-42FC-A8B2-FD903FE43DA9}"/>
                </a:ext>
              </a:extLst>
            </p:cNvPr>
            <p:cNvSpPr/>
            <p:nvPr/>
          </p:nvSpPr>
          <p:spPr>
            <a:xfrm>
              <a:off x="7421076" y="4498411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3541665-11C3-44D2-A49F-041FE2980634}"/>
                </a:ext>
              </a:extLst>
            </p:cNvPr>
            <p:cNvSpPr/>
            <p:nvPr/>
          </p:nvSpPr>
          <p:spPr>
            <a:xfrm>
              <a:off x="6154602" y="4498411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3" name="Grupare 2">
            <a:extLst>
              <a:ext uri="{FF2B5EF4-FFF2-40B4-BE49-F238E27FC236}">
                <a16:creationId xmlns:a16="http://schemas.microsoft.com/office/drawing/2014/main" id="{612D6337-C8BA-4AA8-A90C-173ACD370C61}"/>
              </a:ext>
            </a:extLst>
          </p:cNvPr>
          <p:cNvGrpSpPr/>
          <p:nvPr/>
        </p:nvGrpSpPr>
        <p:grpSpPr>
          <a:xfrm>
            <a:off x="6775607" y="862738"/>
            <a:ext cx="1396987" cy="445497"/>
            <a:chOff x="6493548" y="1945436"/>
            <a:chExt cx="1396987" cy="445497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EED7B7-C243-4C62-AA5B-78E4D4041130}"/>
                </a:ext>
              </a:extLst>
            </p:cNvPr>
            <p:cNvSpPr/>
            <p:nvPr/>
          </p:nvSpPr>
          <p:spPr>
            <a:xfrm>
              <a:off x="6493548" y="1968568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551F4FE-D6FF-4600-BA62-882C92A8955C}"/>
                </a:ext>
              </a:extLst>
            </p:cNvPr>
            <p:cNvSpPr/>
            <p:nvPr/>
          </p:nvSpPr>
          <p:spPr>
            <a:xfrm>
              <a:off x="7402827" y="1945436"/>
              <a:ext cx="487708" cy="422365"/>
            </a:xfrm>
            <a:prstGeom prst="ellipse">
              <a:avLst/>
            </a:prstGeom>
            <a:solidFill>
              <a:srgbClr val="B44508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39" name="Grupare 38">
            <a:extLst>
              <a:ext uri="{FF2B5EF4-FFF2-40B4-BE49-F238E27FC236}">
                <a16:creationId xmlns:a16="http://schemas.microsoft.com/office/drawing/2014/main" id="{E46F5C40-439A-4232-8D19-8B8D6F1F4BBF}"/>
              </a:ext>
            </a:extLst>
          </p:cNvPr>
          <p:cNvGrpSpPr/>
          <p:nvPr/>
        </p:nvGrpSpPr>
        <p:grpSpPr>
          <a:xfrm>
            <a:off x="6166391" y="3178684"/>
            <a:ext cx="336293" cy="324267"/>
            <a:chOff x="4844987" y="1503572"/>
            <a:chExt cx="370949" cy="380108"/>
          </a:xfrm>
        </p:grpSpPr>
        <p:sp>
          <p:nvSpPr>
            <p:cNvPr id="40" name="Google Shape;74;p1">
              <a:extLst>
                <a:ext uri="{FF2B5EF4-FFF2-40B4-BE49-F238E27FC236}">
                  <a16:creationId xmlns:a16="http://schemas.microsoft.com/office/drawing/2014/main" id="{584E3BB5-9A23-4376-86A8-6A6483B1B8CA}"/>
                </a:ext>
              </a:extLst>
            </p:cNvPr>
            <p:cNvSpPr/>
            <p:nvPr/>
          </p:nvSpPr>
          <p:spPr>
            <a:xfrm>
              <a:off x="4844987" y="1503572"/>
              <a:ext cx="370949" cy="38010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AB08FBC-7668-4DA2-97C7-818AC6425616}"/>
                </a:ext>
              </a:extLst>
            </p:cNvPr>
            <p:cNvSpPr/>
            <p:nvPr/>
          </p:nvSpPr>
          <p:spPr>
            <a:xfrm rot="19718543">
              <a:off x="4950589" y="1625557"/>
              <a:ext cx="159741" cy="1758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46" name="Dreptunghi 45">
            <a:extLst>
              <a:ext uri="{FF2B5EF4-FFF2-40B4-BE49-F238E27FC236}">
                <a16:creationId xmlns:a16="http://schemas.microsoft.com/office/drawing/2014/main" id="{D5FB6F39-98DF-4A48-860F-3558542FBD7F}"/>
              </a:ext>
            </a:extLst>
          </p:cNvPr>
          <p:cNvSpPr/>
          <p:nvPr/>
        </p:nvSpPr>
        <p:spPr>
          <a:xfrm>
            <a:off x="689311" y="126900"/>
            <a:ext cx="23930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un urs. </a:t>
            </a:r>
          </a:p>
        </p:txBody>
      </p:sp>
    </p:spTree>
    <p:extLst>
      <p:ext uri="{BB962C8B-B14F-4D97-AF65-F5344CB8AC3E}">
        <p14:creationId xmlns:p14="http://schemas.microsoft.com/office/powerpoint/2010/main" val="4275689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are 20">
            <a:extLst>
              <a:ext uri="{FF2B5EF4-FFF2-40B4-BE49-F238E27FC236}">
                <a16:creationId xmlns:a16="http://schemas.microsoft.com/office/drawing/2014/main" id="{57ADEA6E-83B5-4926-8C27-E301B270DDD9}"/>
              </a:ext>
            </a:extLst>
          </p:cNvPr>
          <p:cNvGrpSpPr/>
          <p:nvPr/>
        </p:nvGrpSpPr>
        <p:grpSpPr>
          <a:xfrm>
            <a:off x="914774" y="1612489"/>
            <a:ext cx="2353621" cy="3618783"/>
            <a:chOff x="2719344" y="889751"/>
            <a:chExt cx="2353621" cy="3618783"/>
          </a:xfrm>
        </p:grpSpPr>
        <p:sp>
          <p:nvSpPr>
            <p:cNvPr id="4" name="Romb 3">
              <a:extLst>
                <a:ext uri="{FF2B5EF4-FFF2-40B4-BE49-F238E27FC236}">
                  <a16:creationId xmlns:a16="http://schemas.microsoft.com/office/drawing/2014/main" id="{EAAF1D52-F1C7-4249-BD0F-ABA7F6615E29}"/>
                </a:ext>
              </a:extLst>
            </p:cNvPr>
            <p:cNvSpPr/>
            <p:nvPr/>
          </p:nvSpPr>
          <p:spPr>
            <a:xfrm>
              <a:off x="2719344" y="2194703"/>
              <a:ext cx="1542553" cy="1677725"/>
            </a:xfrm>
            <a:prstGeom prst="diamond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" name="Triunghi isoscel 4">
              <a:extLst>
                <a:ext uri="{FF2B5EF4-FFF2-40B4-BE49-F238E27FC236}">
                  <a16:creationId xmlns:a16="http://schemas.microsoft.com/office/drawing/2014/main" id="{10F72458-A6A9-4F8F-92FE-291AB2ABCCA4}"/>
                </a:ext>
              </a:extLst>
            </p:cNvPr>
            <p:cNvSpPr/>
            <p:nvPr/>
          </p:nvSpPr>
          <p:spPr>
            <a:xfrm>
              <a:off x="3102198" y="3872428"/>
              <a:ext cx="776844" cy="636106"/>
            </a:xfrm>
            <a:prstGeom prst="triangle">
              <a:avLst/>
            </a:prstGeom>
            <a:solidFill>
              <a:srgbClr val="F57B17"/>
            </a:solidFill>
            <a:ln>
              <a:solidFill>
                <a:srgbClr val="F57B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6" name="Acord 5">
              <a:extLst>
                <a:ext uri="{FF2B5EF4-FFF2-40B4-BE49-F238E27FC236}">
                  <a16:creationId xmlns:a16="http://schemas.microsoft.com/office/drawing/2014/main" id="{3BFEAFBF-6F1A-4CD2-B5A3-2ED399B7A0DF}"/>
                </a:ext>
              </a:extLst>
            </p:cNvPr>
            <p:cNvSpPr/>
            <p:nvPr/>
          </p:nvSpPr>
          <p:spPr>
            <a:xfrm rot="4291679">
              <a:off x="4026436" y="2298191"/>
              <a:ext cx="841209" cy="786656"/>
            </a:xfrm>
            <a:prstGeom prst="chord">
              <a:avLst>
                <a:gd name="adj1" fmla="val 2700000"/>
                <a:gd name="adj2" fmla="val 13959484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7" name="Acord 6">
              <a:extLst>
                <a:ext uri="{FF2B5EF4-FFF2-40B4-BE49-F238E27FC236}">
                  <a16:creationId xmlns:a16="http://schemas.microsoft.com/office/drawing/2014/main" id="{54C0E551-473C-4DD5-B22A-F3CDB9130A1D}"/>
                </a:ext>
              </a:extLst>
            </p:cNvPr>
            <p:cNvSpPr/>
            <p:nvPr/>
          </p:nvSpPr>
          <p:spPr>
            <a:xfrm rot="6965962">
              <a:off x="4228940" y="2484918"/>
              <a:ext cx="841209" cy="786656"/>
            </a:xfrm>
            <a:prstGeom prst="chord">
              <a:avLst>
                <a:gd name="adj1" fmla="val 2700000"/>
                <a:gd name="adj2" fmla="val 13959484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8" name="Acord 7">
              <a:extLst>
                <a:ext uri="{FF2B5EF4-FFF2-40B4-BE49-F238E27FC236}">
                  <a16:creationId xmlns:a16="http://schemas.microsoft.com/office/drawing/2014/main" id="{11793A24-B2C7-4FDA-9540-5202F782692C}"/>
                </a:ext>
              </a:extLst>
            </p:cNvPr>
            <p:cNvSpPr/>
            <p:nvPr/>
          </p:nvSpPr>
          <p:spPr>
            <a:xfrm rot="8511307">
              <a:off x="4231756" y="2750449"/>
              <a:ext cx="841209" cy="786656"/>
            </a:xfrm>
            <a:prstGeom prst="chord">
              <a:avLst>
                <a:gd name="adj1" fmla="val 2700000"/>
                <a:gd name="adj2" fmla="val 13959484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F366781-4309-4141-BE45-30AB378A12FE}"/>
                </a:ext>
              </a:extLst>
            </p:cNvPr>
            <p:cNvSpPr/>
            <p:nvPr/>
          </p:nvSpPr>
          <p:spPr>
            <a:xfrm>
              <a:off x="3033420" y="1278387"/>
              <a:ext cx="914400" cy="914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F2E69DB-65DE-441A-9F0B-77E222139133}"/>
                </a:ext>
              </a:extLst>
            </p:cNvPr>
            <p:cNvSpPr/>
            <p:nvPr/>
          </p:nvSpPr>
          <p:spPr>
            <a:xfrm>
              <a:off x="3192446" y="889751"/>
              <a:ext cx="417446" cy="379037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1EC6906-F246-42A3-BEA2-8890C88BCCB4}"/>
                </a:ext>
              </a:extLst>
            </p:cNvPr>
            <p:cNvSpPr/>
            <p:nvPr/>
          </p:nvSpPr>
          <p:spPr>
            <a:xfrm>
              <a:off x="3621484" y="976803"/>
              <a:ext cx="417446" cy="379037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87C96A6-76A4-471A-81F4-0D483E8C4882}"/>
                </a:ext>
              </a:extLst>
            </p:cNvPr>
            <p:cNvSpPr/>
            <p:nvPr/>
          </p:nvSpPr>
          <p:spPr>
            <a:xfrm>
              <a:off x="3910008" y="1306851"/>
              <a:ext cx="417446" cy="379037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pSp>
          <p:nvGrpSpPr>
            <p:cNvPr id="15" name="Grupare 14">
              <a:extLst>
                <a:ext uri="{FF2B5EF4-FFF2-40B4-BE49-F238E27FC236}">
                  <a16:creationId xmlns:a16="http://schemas.microsoft.com/office/drawing/2014/main" id="{FFC971CE-98CD-49EB-8478-696EB284B6D5}"/>
                </a:ext>
              </a:extLst>
            </p:cNvPr>
            <p:cNvGrpSpPr/>
            <p:nvPr/>
          </p:nvGrpSpPr>
          <p:grpSpPr>
            <a:xfrm>
              <a:off x="3276126" y="1511613"/>
              <a:ext cx="250085" cy="233617"/>
              <a:chOff x="4844987" y="1503572"/>
              <a:chExt cx="370949" cy="380108"/>
            </a:xfrm>
          </p:grpSpPr>
          <p:sp>
            <p:nvSpPr>
              <p:cNvPr id="16" name="Google Shape;74;p1">
                <a:extLst>
                  <a:ext uri="{FF2B5EF4-FFF2-40B4-BE49-F238E27FC236}">
                    <a16:creationId xmlns:a16="http://schemas.microsoft.com/office/drawing/2014/main" id="{27D4BBAD-7ABC-4DAE-A360-49CF0FD697A1}"/>
                  </a:ext>
                </a:extLst>
              </p:cNvPr>
              <p:cNvSpPr/>
              <p:nvPr/>
            </p:nvSpPr>
            <p:spPr>
              <a:xfrm>
                <a:off x="4844987" y="1503572"/>
                <a:ext cx="370949" cy="380108"/>
              </a:xfrm>
              <a:prstGeom prst="ellipse">
                <a:avLst/>
              </a:prstGeom>
              <a:solidFill>
                <a:schemeClr val="lt1"/>
              </a:solidFill>
              <a:ln w="25400" cap="flat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E8F327A-6926-4F00-8CBA-45FCB68C4BD9}"/>
                  </a:ext>
                </a:extLst>
              </p:cNvPr>
              <p:cNvSpPr/>
              <p:nvPr/>
            </p:nvSpPr>
            <p:spPr>
              <a:xfrm rot="19718543">
                <a:off x="4950589" y="1625557"/>
                <a:ext cx="159741" cy="17589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grpSp>
          <p:nvGrpSpPr>
            <p:cNvPr id="20" name="Grupare 19">
              <a:extLst>
                <a:ext uri="{FF2B5EF4-FFF2-40B4-BE49-F238E27FC236}">
                  <a16:creationId xmlns:a16="http://schemas.microsoft.com/office/drawing/2014/main" id="{85EBBD54-8B63-48DD-A03C-976079F7A4F9}"/>
                </a:ext>
              </a:extLst>
            </p:cNvPr>
            <p:cNvGrpSpPr/>
            <p:nvPr/>
          </p:nvGrpSpPr>
          <p:grpSpPr>
            <a:xfrm rot="4218263">
              <a:off x="2731733" y="1705787"/>
              <a:ext cx="499766" cy="165948"/>
              <a:chOff x="950275" y="3037271"/>
              <a:chExt cx="1269799" cy="405126"/>
            </a:xfrm>
            <a:solidFill>
              <a:srgbClr val="FF0000"/>
            </a:solidFill>
          </p:grpSpPr>
          <p:sp>
            <p:nvSpPr>
              <p:cNvPr id="18" name="Triunghi dreptunghic 17">
                <a:extLst>
                  <a:ext uri="{FF2B5EF4-FFF2-40B4-BE49-F238E27FC236}">
                    <a16:creationId xmlns:a16="http://schemas.microsoft.com/office/drawing/2014/main" id="{113B12C1-5FA3-4B39-9CA4-092099B40E13}"/>
                  </a:ext>
                </a:extLst>
              </p:cNvPr>
              <p:cNvSpPr/>
              <p:nvPr/>
            </p:nvSpPr>
            <p:spPr>
              <a:xfrm rot="9664843">
                <a:off x="950275" y="3037271"/>
                <a:ext cx="742824" cy="329263"/>
              </a:xfrm>
              <a:prstGeom prst="rtTriangl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9" name="Triunghi dreptunghic 18">
                <a:extLst>
                  <a:ext uri="{FF2B5EF4-FFF2-40B4-BE49-F238E27FC236}">
                    <a16:creationId xmlns:a16="http://schemas.microsoft.com/office/drawing/2014/main" id="{B8DB014B-8A93-48CC-B34E-892E34963497}"/>
                  </a:ext>
                </a:extLst>
              </p:cNvPr>
              <p:cNvSpPr/>
              <p:nvPr/>
            </p:nvSpPr>
            <p:spPr>
              <a:xfrm rot="2546438">
                <a:off x="1477251" y="3133289"/>
                <a:ext cx="742823" cy="309108"/>
              </a:xfrm>
              <a:prstGeom prst="rtTriangl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</p:grpSp>
      <p:sp>
        <p:nvSpPr>
          <p:cNvPr id="23" name="Romb 22">
            <a:extLst>
              <a:ext uri="{FF2B5EF4-FFF2-40B4-BE49-F238E27FC236}">
                <a16:creationId xmlns:a16="http://schemas.microsoft.com/office/drawing/2014/main" id="{78FDAC6E-9B0E-46E4-A8F3-DF206B70718B}"/>
              </a:ext>
            </a:extLst>
          </p:cNvPr>
          <p:cNvSpPr/>
          <p:nvPr/>
        </p:nvSpPr>
        <p:spPr>
          <a:xfrm>
            <a:off x="4772083" y="2397352"/>
            <a:ext cx="1542553" cy="1677725"/>
          </a:xfrm>
          <a:prstGeom prst="diamond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4" name="Triunghi isoscel 23">
            <a:extLst>
              <a:ext uri="{FF2B5EF4-FFF2-40B4-BE49-F238E27FC236}">
                <a16:creationId xmlns:a16="http://schemas.microsoft.com/office/drawing/2014/main" id="{47526290-DA26-4611-A1B6-9169CEBCD36F}"/>
              </a:ext>
            </a:extLst>
          </p:cNvPr>
          <p:cNvSpPr/>
          <p:nvPr/>
        </p:nvSpPr>
        <p:spPr>
          <a:xfrm>
            <a:off x="5232485" y="4460648"/>
            <a:ext cx="776844" cy="636106"/>
          </a:xfrm>
          <a:prstGeom prst="triangle">
            <a:avLst/>
          </a:prstGeom>
          <a:solidFill>
            <a:srgbClr val="F57B17"/>
          </a:solidFill>
          <a:ln>
            <a:solidFill>
              <a:srgbClr val="F57B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3" name="Grupare 2">
            <a:extLst>
              <a:ext uri="{FF2B5EF4-FFF2-40B4-BE49-F238E27FC236}">
                <a16:creationId xmlns:a16="http://schemas.microsoft.com/office/drawing/2014/main" id="{DBF3DE07-0B83-479F-ABA8-C0566611F249}"/>
              </a:ext>
            </a:extLst>
          </p:cNvPr>
          <p:cNvGrpSpPr/>
          <p:nvPr/>
        </p:nvGrpSpPr>
        <p:grpSpPr>
          <a:xfrm>
            <a:off x="6613553" y="2038414"/>
            <a:ext cx="1640341" cy="2077137"/>
            <a:chOff x="6613553" y="2038414"/>
            <a:chExt cx="1640341" cy="2077137"/>
          </a:xfrm>
        </p:grpSpPr>
        <p:sp>
          <p:nvSpPr>
            <p:cNvPr id="25" name="Acord 24">
              <a:extLst>
                <a:ext uri="{FF2B5EF4-FFF2-40B4-BE49-F238E27FC236}">
                  <a16:creationId xmlns:a16="http://schemas.microsoft.com/office/drawing/2014/main" id="{D0CC0759-C112-407B-B0FA-BE83D6257967}"/>
                </a:ext>
              </a:extLst>
            </p:cNvPr>
            <p:cNvSpPr/>
            <p:nvPr/>
          </p:nvSpPr>
          <p:spPr>
            <a:xfrm rot="4291679">
              <a:off x="6586276" y="2358662"/>
              <a:ext cx="841209" cy="786656"/>
            </a:xfrm>
            <a:prstGeom prst="chord">
              <a:avLst>
                <a:gd name="adj1" fmla="val 2700000"/>
                <a:gd name="adj2" fmla="val 13959484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26" name="Acord 25">
              <a:extLst>
                <a:ext uri="{FF2B5EF4-FFF2-40B4-BE49-F238E27FC236}">
                  <a16:creationId xmlns:a16="http://schemas.microsoft.com/office/drawing/2014/main" id="{E90FBAE1-5B8D-4624-99AB-A51478AF34B6}"/>
                </a:ext>
              </a:extLst>
            </p:cNvPr>
            <p:cNvSpPr/>
            <p:nvPr/>
          </p:nvSpPr>
          <p:spPr>
            <a:xfrm rot="6965962">
              <a:off x="7439961" y="2065691"/>
              <a:ext cx="841209" cy="786656"/>
            </a:xfrm>
            <a:prstGeom prst="chord">
              <a:avLst>
                <a:gd name="adj1" fmla="val 2700000"/>
                <a:gd name="adj2" fmla="val 13959484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27" name="Acord 26">
              <a:extLst>
                <a:ext uri="{FF2B5EF4-FFF2-40B4-BE49-F238E27FC236}">
                  <a16:creationId xmlns:a16="http://schemas.microsoft.com/office/drawing/2014/main" id="{A8802822-59AA-445E-8313-561BA26C5076}"/>
                </a:ext>
              </a:extLst>
            </p:cNvPr>
            <p:cNvSpPr/>
            <p:nvPr/>
          </p:nvSpPr>
          <p:spPr>
            <a:xfrm rot="8511307">
              <a:off x="7324598" y="3328895"/>
              <a:ext cx="841209" cy="786656"/>
            </a:xfrm>
            <a:prstGeom prst="chord">
              <a:avLst>
                <a:gd name="adj1" fmla="val 2700000"/>
                <a:gd name="adj2" fmla="val 13959484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C65F7C1F-0E68-44D1-9A36-4DB61BEDDB92}"/>
              </a:ext>
            </a:extLst>
          </p:cNvPr>
          <p:cNvSpPr/>
          <p:nvPr/>
        </p:nvSpPr>
        <p:spPr>
          <a:xfrm>
            <a:off x="4154010" y="1947044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2" name="Grupare 1">
            <a:extLst>
              <a:ext uri="{FF2B5EF4-FFF2-40B4-BE49-F238E27FC236}">
                <a16:creationId xmlns:a16="http://schemas.microsoft.com/office/drawing/2014/main" id="{11877695-3B7D-422D-AE2B-CA6E11784F7D}"/>
              </a:ext>
            </a:extLst>
          </p:cNvPr>
          <p:cNvGrpSpPr/>
          <p:nvPr/>
        </p:nvGrpSpPr>
        <p:grpSpPr>
          <a:xfrm>
            <a:off x="5704587" y="392671"/>
            <a:ext cx="1290537" cy="897893"/>
            <a:chOff x="5704587" y="392671"/>
            <a:chExt cx="1290537" cy="897893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0315531-DA13-48BE-AC12-D341EABB2502}"/>
                </a:ext>
              </a:extLst>
            </p:cNvPr>
            <p:cNvSpPr/>
            <p:nvPr/>
          </p:nvSpPr>
          <p:spPr>
            <a:xfrm>
              <a:off x="5704587" y="392671"/>
              <a:ext cx="417446" cy="379037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C5DB658-E28C-4627-A279-C070DE4F0C02}"/>
                </a:ext>
              </a:extLst>
            </p:cNvPr>
            <p:cNvSpPr/>
            <p:nvPr/>
          </p:nvSpPr>
          <p:spPr>
            <a:xfrm>
              <a:off x="6201289" y="496855"/>
              <a:ext cx="417446" cy="379037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96A8AA3-B3FE-4710-815A-A80F135734E7}"/>
                </a:ext>
              </a:extLst>
            </p:cNvPr>
            <p:cNvSpPr/>
            <p:nvPr/>
          </p:nvSpPr>
          <p:spPr>
            <a:xfrm>
              <a:off x="6577678" y="911527"/>
              <a:ext cx="417446" cy="379037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32" name="Grupare 31">
            <a:extLst>
              <a:ext uri="{FF2B5EF4-FFF2-40B4-BE49-F238E27FC236}">
                <a16:creationId xmlns:a16="http://schemas.microsoft.com/office/drawing/2014/main" id="{01953C5B-BA2A-4F4F-8852-0CC31FB8CA52}"/>
              </a:ext>
            </a:extLst>
          </p:cNvPr>
          <p:cNvGrpSpPr/>
          <p:nvPr/>
        </p:nvGrpSpPr>
        <p:grpSpPr>
          <a:xfrm>
            <a:off x="5704587" y="1235717"/>
            <a:ext cx="250085" cy="233617"/>
            <a:chOff x="4844987" y="1503572"/>
            <a:chExt cx="370949" cy="380108"/>
          </a:xfrm>
        </p:grpSpPr>
        <p:sp>
          <p:nvSpPr>
            <p:cNvPr id="36" name="Google Shape;74;p1">
              <a:extLst>
                <a:ext uri="{FF2B5EF4-FFF2-40B4-BE49-F238E27FC236}">
                  <a16:creationId xmlns:a16="http://schemas.microsoft.com/office/drawing/2014/main" id="{27B5F704-31CD-4EDD-A09B-A88B48E72BA9}"/>
                </a:ext>
              </a:extLst>
            </p:cNvPr>
            <p:cNvSpPr/>
            <p:nvPr/>
          </p:nvSpPr>
          <p:spPr>
            <a:xfrm>
              <a:off x="4844987" y="1503572"/>
              <a:ext cx="370949" cy="38010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0D8A925-E21A-4F81-A541-50E87BA4F055}"/>
                </a:ext>
              </a:extLst>
            </p:cNvPr>
            <p:cNvSpPr/>
            <p:nvPr/>
          </p:nvSpPr>
          <p:spPr>
            <a:xfrm rot="19718543">
              <a:off x="4950589" y="1625557"/>
              <a:ext cx="159741" cy="1758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33" name="Grupare 32">
            <a:extLst>
              <a:ext uri="{FF2B5EF4-FFF2-40B4-BE49-F238E27FC236}">
                <a16:creationId xmlns:a16="http://schemas.microsoft.com/office/drawing/2014/main" id="{CD320AE5-E22A-461F-8BB7-85A6AFCC216C}"/>
              </a:ext>
            </a:extLst>
          </p:cNvPr>
          <p:cNvGrpSpPr/>
          <p:nvPr/>
        </p:nvGrpSpPr>
        <p:grpSpPr>
          <a:xfrm rot="4218263">
            <a:off x="4332100" y="1476082"/>
            <a:ext cx="499766" cy="165948"/>
            <a:chOff x="950275" y="3037271"/>
            <a:chExt cx="1269799" cy="405126"/>
          </a:xfrm>
          <a:solidFill>
            <a:srgbClr val="FF0000"/>
          </a:solidFill>
        </p:grpSpPr>
        <p:sp>
          <p:nvSpPr>
            <p:cNvPr id="34" name="Triunghi dreptunghic 33">
              <a:extLst>
                <a:ext uri="{FF2B5EF4-FFF2-40B4-BE49-F238E27FC236}">
                  <a16:creationId xmlns:a16="http://schemas.microsoft.com/office/drawing/2014/main" id="{71948E80-9BDF-4795-816C-7805BA12B040}"/>
                </a:ext>
              </a:extLst>
            </p:cNvPr>
            <p:cNvSpPr/>
            <p:nvPr/>
          </p:nvSpPr>
          <p:spPr>
            <a:xfrm rot="9664843">
              <a:off x="950275" y="3037271"/>
              <a:ext cx="742824" cy="329263"/>
            </a:xfrm>
            <a:prstGeom prst="rtTriangl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5" name="Triunghi dreptunghic 34">
              <a:extLst>
                <a:ext uri="{FF2B5EF4-FFF2-40B4-BE49-F238E27FC236}">
                  <a16:creationId xmlns:a16="http://schemas.microsoft.com/office/drawing/2014/main" id="{AE538CBC-5A33-4064-A94B-91EE06711E3C}"/>
                </a:ext>
              </a:extLst>
            </p:cNvPr>
            <p:cNvSpPr/>
            <p:nvPr/>
          </p:nvSpPr>
          <p:spPr>
            <a:xfrm rot="2546438">
              <a:off x="1477251" y="3133289"/>
              <a:ext cx="742823" cy="309108"/>
            </a:xfrm>
            <a:prstGeom prst="rtTriangl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38" name="Dreptunghi 37">
            <a:extLst>
              <a:ext uri="{FF2B5EF4-FFF2-40B4-BE49-F238E27FC236}">
                <a16:creationId xmlns:a16="http://schemas.microsoft.com/office/drawing/2014/main" id="{83F1E8D4-55ED-43B7-A30F-9AEE33032704}"/>
              </a:ext>
            </a:extLst>
          </p:cNvPr>
          <p:cNvSpPr/>
          <p:nvPr/>
        </p:nvSpPr>
        <p:spPr>
          <a:xfrm>
            <a:off x="532602" y="126900"/>
            <a:ext cx="27064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Desenăm un cocoș. </a:t>
            </a:r>
          </a:p>
        </p:txBody>
      </p:sp>
    </p:spTree>
    <p:extLst>
      <p:ext uri="{BB962C8B-B14F-4D97-AF65-F5344CB8AC3E}">
        <p14:creationId xmlns:p14="http://schemas.microsoft.com/office/powerpoint/2010/main" val="19204742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>
        <p15:prstTrans prst="origami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8" grpId="0" animBg="1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4702</TotalTime>
  <Words>130</Words>
  <Application>Microsoft Office PowerPoint</Application>
  <PresentationFormat>Expunere pe ecran (4:3)</PresentationFormat>
  <Paragraphs>23</Paragraphs>
  <Slides>15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Candara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VadVoci</dc:creator>
  <cp:lastModifiedBy>monica casapu</cp:lastModifiedBy>
  <cp:revision>318</cp:revision>
  <dcterms:modified xsi:type="dcterms:W3CDTF">2023-05-27T08:45:13Z</dcterms:modified>
</cp:coreProperties>
</file>